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4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 Felix Christian" userId="d7183f99-f1f0-4533-86fa-87a2c40c4bb1" providerId="ADAL" clId="{AAF17E42-03AE-4E92-927E-71889805B4C3}"/>
    <pc:docChg chg="undo custSel addSld delSld modSld addMainMaster delMainMaster">
      <pc:chgData name="Schneider Felix Christian" userId="d7183f99-f1f0-4533-86fa-87a2c40c4bb1" providerId="ADAL" clId="{AAF17E42-03AE-4E92-927E-71889805B4C3}" dt="2023-09-07T07:10:23.430" v="940" actId="26606"/>
      <pc:docMkLst>
        <pc:docMk/>
      </pc:docMkLst>
      <pc:sldChg chg="addSp delSp modSp new mod setBg modClrScheme chgLayout">
        <pc:chgData name="Schneider Felix Christian" userId="d7183f99-f1f0-4533-86fa-87a2c40c4bb1" providerId="ADAL" clId="{AAF17E42-03AE-4E92-927E-71889805B4C3}" dt="2023-09-07T06:42:00.242" v="57" actId="26606"/>
        <pc:sldMkLst>
          <pc:docMk/>
          <pc:sldMk cId="3671965182" sldId="256"/>
        </pc:sldMkLst>
        <pc:spChg chg="mod">
          <ac:chgData name="Schneider Felix Christian" userId="d7183f99-f1f0-4533-86fa-87a2c40c4bb1" providerId="ADAL" clId="{AAF17E42-03AE-4E92-927E-71889805B4C3}" dt="2023-09-07T06:42:00.242" v="57" actId="26606"/>
          <ac:spMkLst>
            <pc:docMk/>
            <pc:sldMk cId="3671965182" sldId="256"/>
            <ac:spMk id="2" creationId="{290CA50F-F83F-692D-B4A8-408E338D1F6D}"/>
          </ac:spMkLst>
        </pc:spChg>
        <pc:spChg chg="mod">
          <ac:chgData name="Schneider Felix Christian" userId="d7183f99-f1f0-4533-86fa-87a2c40c4bb1" providerId="ADAL" clId="{AAF17E42-03AE-4E92-927E-71889805B4C3}" dt="2023-09-07T06:42:00.242" v="57" actId="26606"/>
          <ac:spMkLst>
            <pc:docMk/>
            <pc:sldMk cId="3671965182" sldId="256"/>
            <ac:spMk id="3" creationId="{AEE089D0-3186-A2E1-C16A-832BE2F75DF5}"/>
          </ac:spMkLst>
        </pc:spChg>
        <pc:spChg chg="add del">
          <ac:chgData name="Schneider Felix Christian" userId="d7183f99-f1f0-4533-86fa-87a2c40c4bb1" providerId="ADAL" clId="{AAF17E42-03AE-4E92-927E-71889805B4C3}" dt="2023-09-07T06:42:00.242" v="57" actId="26606"/>
          <ac:spMkLst>
            <pc:docMk/>
            <pc:sldMk cId="3671965182" sldId="256"/>
            <ac:spMk id="9" creationId="{3CE54A2A-DF49-4800-82E7-3AF9353F8110}"/>
          </ac:spMkLst>
        </pc:spChg>
        <pc:spChg chg="add del">
          <ac:chgData name="Schneider Felix Christian" userId="d7183f99-f1f0-4533-86fa-87a2c40c4bb1" providerId="ADAL" clId="{AAF17E42-03AE-4E92-927E-71889805B4C3}" dt="2023-09-07T06:42:00.242" v="57" actId="26606"/>
          <ac:spMkLst>
            <pc:docMk/>
            <pc:sldMk cId="3671965182" sldId="256"/>
            <ac:spMk id="11" creationId="{96125ED7-F0CF-40D9-8C60-51E1880536B3}"/>
          </ac:spMkLst>
        </pc:spChg>
        <pc:spChg chg="add">
          <ac:chgData name="Schneider Felix Christian" userId="d7183f99-f1f0-4533-86fa-87a2c40c4bb1" providerId="ADAL" clId="{AAF17E42-03AE-4E92-927E-71889805B4C3}" dt="2023-09-07T06:42:00.242" v="57" actId="26606"/>
          <ac:spMkLst>
            <pc:docMk/>
            <pc:sldMk cId="3671965182" sldId="256"/>
            <ac:spMk id="18" creationId="{9BE9CBBE-AC27-4CB2-9A8C-6DA97C8514B0}"/>
          </ac:spMkLst>
        </pc:spChg>
        <pc:spChg chg="add">
          <ac:chgData name="Schneider Felix Christian" userId="d7183f99-f1f0-4533-86fa-87a2c40c4bb1" providerId="ADAL" clId="{AAF17E42-03AE-4E92-927E-71889805B4C3}" dt="2023-09-07T06:42:00.242" v="57" actId="26606"/>
          <ac:spMkLst>
            <pc:docMk/>
            <pc:sldMk cId="3671965182" sldId="256"/>
            <ac:spMk id="20" creationId="{1510558D-AB62-4468-A217-6D39626A6767}"/>
          </ac:spMkLst>
        </pc:spChg>
        <pc:spChg chg="add">
          <ac:chgData name="Schneider Felix Christian" userId="d7183f99-f1f0-4533-86fa-87a2c40c4bb1" providerId="ADAL" clId="{AAF17E42-03AE-4E92-927E-71889805B4C3}" dt="2023-09-07T06:42:00.242" v="57" actId="26606"/>
          <ac:spMkLst>
            <pc:docMk/>
            <pc:sldMk cId="3671965182" sldId="256"/>
            <ac:spMk id="22" creationId="{BF0EF3CC-90B1-4D25-8757-67F368728EB3}"/>
          </ac:spMkLst>
        </pc:spChg>
        <pc:picChg chg="add mod">
          <ac:chgData name="Schneider Felix Christian" userId="d7183f99-f1f0-4533-86fa-87a2c40c4bb1" providerId="ADAL" clId="{AAF17E42-03AE-4E92-927E-71889805B4C3}" dt="2023-09-07T06:42:00.242" v="57" actId="26606"/>
          <ac:picMkLst>
            <pc:docMk/>
            <pc:sldMk cId="3671965182" sldId="256"/>
            <ac:picMk id="4" creationId="{C6DDB718-4D99-23A7-F361-5CA4D2C44D79}"/>
          </ac:picMkLst>
        </pc:picChg>
        <pc:cxnChg chg="add del">
          <ac:chgData name="Schneider Felix Christian" userId="d7183f99-f1f0-4533-86fa-87a2c40c4bb1" providerId="ADAL" clId="{AAF17E42-03AE-4E92-927E-71889805B4C3}" dt="2023-09-07T06:42:00.242" v="57" actId="26606"/>
          <ac:cxnSpMkLst>
            <pc:docMk/>
            <pc:sldMk cId="3671965182" sldId="256"/>
            <ac:cxnSpMk id="13" creationId="{B0AA360F-DECB-4836-8FB6-22C4BC3FB02D}"/>
          </ac:cxnSpMkLst>
        </pc:cxnChg>
        <pc:cxnChg chg="add">
          <ac:chgData name="Schneider Felix Christian" userId="d7183f99-f1f0-4533-86fa-87a2c40c4bb1" providerId="ADAL" clId="{AAF17E42-03AE-4E92-927E-71889805B4C3}" dt="2023-09-07T06:42:00.242" v="57" actId="26606"/>
          <ac:cxnSpMkLst>
            <pc:docMk/>
            <pc:sldMk cId="3671965182" sldId="256"/>
            <ac:cxnSpMk id="24" creationId="{B0AA360F-DECB-4836-8FB6-22C4BC3FB02D}"/>
          </ac:cxnSpMkLst>
        </pc:cxnChg>
      </pc:sldChg>
      <pc:sldChg chg="addSp delSp modSp new mod setBg">
        <pc:chgData name="Schneider Felix Christian" userId="d7183f99-f1f0-4533-86fa-87a2c40c4bb1" providerId="ADAL" clId="{AAF17E42-03AE-4E92-927E-71889805B4C3}" dt="2023-09-07T07:10:23.430" v="940" actId="26606"/>
        <pc:sldMkLst>
          <pc:docMk/>
          <pc:sldMk cId="3190895086" sldId="257"/>
        </pc:sldMkLst>
        <pc:spChg chg="mod">
          <ac:chgData name="Schneider Felix Christian" userId="d7183f99-f1f0-4533-86fa-87a2c40c4bb1" providerId="ADAL" clId="{AAF17E42-03AE-4E92-927E-71889805B4C3}" dt="2023-09-07T06:43:33.909" v="121" actId="26606"/>
          <ac:spMkLst>
            <pc:docMk/>
            <pc:sldMk cId="3190895086" sldId="257"/>
            <ac:spMk id="2" creationId="{89696EDA-D6EF-5464-91DF-8DA9D66162A5}"/>
          </ac:spMkLst>
        </pc:spChg>
        <pc:spChg chg="mod">
          <ac:chgData name="Schneider Felix Christian" userId="d7183f99-f1f0-4533-86fa-87a2c40c4bb1" providerId="ADAL" clId="{AAF17E42-03AE-4E92-927E-71889805B4C3}" dt="2023-09-07T06:43:33.909" v="121" actId="26606"/>
          <ac:spMkLst>
            <pc:docMk/>
            <pc:sldMk cId="3190895086" sldId="257"/>
            <ac:spMk id="3" creationId="{F4412E61-8A1F-9C2D-8A33-AC33CFDADE52}"/>
          </ac:spMkLst>
        </pc:spChg>
        <pc:spChg chg="del">
          <ac:chgData name="Schneider Felix Christian" userId="d7183f99-f1f0-4533-86fa-87a2c40c4bb1" providerId="ADAL" clId="{AAF17E42-03AE-4E92-927E-71889805B4C3}" dt="2023-09-07T06:43:14.447" v="118" actId="931"/>
          <ac:spMkLst>
            <pc:docMk/>
            <pc:sldMk cId="3190895086" sldId="257"/>
            <ac:spMk id="4" creationId="{839D2DB4-FE97-25D8-B034-EDC4B918B01C}"/>
          </ac:spMkLst>
        </pc:spChg>
        <pc:spChg chg="add mod">
          <ac:chgData name="Schneider Felix Christian" userId="d7183f99-f1f0-4533-86fa-87a2c40c4bb1" providerId="ADAL" clId="{AAF17E42-03AE-4E92-927E-71889805B4C3}" dt="2023-09-07T06:43:45.649" v="123"/>
          <ac:spMkLst>
            <pc:docMk/>
            <pc:sldMk cId="3190895086" sldId="257"/>
            <ac:spMk id="7" creationId="{2DA2D071-7FCB-80BB-1D59-7ABF796D0BE8}"/>
          </ac:spMkLst>
        </pc:spChg>
        <pc:spChg chg="add del mod">
          <ac:chgData name="Schneider Felix Christian" userId="d7183f99-f1f0-4533-86fa-87a2c40c4bb1" providerId="ADAL" clId="{AAF17E42-03AE-4E92-927E-71889805B4C3}" dt="2023-09-07T06:43:47.976" v="125"/>
          <ac:spMkLst>
            <pc:docMk/>
            <pc:sldMk cId="3190895086" sldId="257"/>
            <ac:spMk id="8" creationId="{3ED2B8F3-90C8-C60E-86DE-FC786D841545}"/>
          </ac:spMkLst>
        </pc:spChg>
        <pc:spChg chg="add del mod">
          <ac:chgData name="Schneider Felix Christian" userId="d7183f99-f1f0-4533-86fa-87a2c40c4bb1" providerId="ADAL" clId="{AAF17E42-03AE-4E92-927E-71889805B4C3}" dt="2023-09-07T07:10:03.933" v="936" actId="931"/>
          <ac:spMkLst>
            <pc:docMk/>
            <pc:sldMk cId="3190895086" sldId="257"/>
            <ac:spMk id="10" creationId="{D701DC4C-A4AD-76D9-91C4-8870F938E334}"/>
          </ac:spMkLst>
        </pc:spChg>
        <pc:spChg chg="add del">
          <ac:chgData name="Schneider Felix Christian" userId="d7183f99-f1f0-4533-86fa-87a2c40c4bb1" providerId="ADAL" clId="{AAF17E42-03AE-4E92-927E-71889805B4C3}" dt="2023-09-07T06:43:33.860" v="120" actId="26606"/>
          <ac:spMkLst>
            <pc:docMk/>
            <pc:sldMk cId="3190895086" sldId="257"/>
            <ac:spMk id="13" creationId="{7BAB60E1-3066-43D0-BDD2-96DC8AC584FC}"/>
          </ac:spMkLst>
        </pc:spChg>
        <pc:spChg chg="add del">
          <ac:chgData name="Schneider Felix Christian" userId="d7183f99-f1f0-4533-86fa-87a2c40c4bb1" providerId="ADAL" clId="{AAF17E42-03AE-4E92-927E-71889805B4C3}" dt="2023-09-07T06:43:33.860" v="120" actId="26606"/>
          <ac:spMkLst>
            <pc:docMk/>
            <pc:sldMk cId="3190895086" sldId="257"/>
            <ac:spMk id="15" creationId="{1A67FB93-E092-450C-8675-960F10D5CBD6}"/>
          </ac:spMkLst>
        </pc:spChg>
        <pc:spChg chg="add del mod">
          <ac:chgData name="Schneider Felix Christian" userId="d7183f99-f1f0-4533-86fa-87a2c40c4bb1" providerId="ADAL" clId="{AAF17E42-03AE-4E92-927E-71889805B4C3}" dt="2023-09-07T07:10:21.502" v="939" actId="931"/>
          <ac:spMkLst>
            <pc:docMk/>
            <pc:sldMk cId="3190895086" sldId="257"/>
            <ac:spMk id="18" creationId="{4D2DF742-7065-A151-4C9D-B165B3EC2D2C}"/>
          </ac:spMkLst>
        </pc:spChg>
        <pc:spChg chg="add del">
          <ac:chgData name="Schneider Felix Christian" userId="d7183f99-f1f0-4533-86fa-87a2c40c4bb1" providerId="ADAL" clId="{AAF17E42-03AE-4E92-927E-71889805B4C3}" dt="2023-09-07T07:10:06.610" v="937" actId="26606"/>
          <ac:spMkLst>
            <pc:docMk/>
            <pc:sldMk cId="3190895086" sldId="257"/>
            <ac:spMk id="20" creationId="{A3B168A7-66FE-4359-9866-CBB841A729E6}"/>
          </ac:spMkLst>
        </pc:spChg>
        <pc:spChg chg="add del">
          <ac:chgData name="Schneider Felix Christian" userId="d7183f99-f1f0-4533-86fa-87a2c40c4bb1" providerId="ADAL" clId="{AAF17E42-03AE-4E92-927E-71889805B4C3}" dt="2023-09-07T07:10:23.430" v="940" actId="26606"/>
          <ac:spMkLst>
            <pc:docMk/>
            <pc:sldMk cId="3190895086" sldId="257"/>
            <ac:spMk id="28" creationId="{A3B168A7-66FE-4359-9866-CBB841A729E6}"/>
          </ac:spMkLst>
        </pc:spChg>
        <pc:spChg chg="add">
          <ac:chgData name="Schneider Felix Christian" userId="d7183f99-f1f0-4533-86fa-87a2c40c4bb1" providerId="ADAL" clId="{AAF17E42-03AE-4E92-927E-71889805B4C3}" dt="2023-09-07T07:10:23.430" v="940" actId="26606"/>
          <ac:spMkLst>
            <pc:docMk/>
            <pc:sldMk cId="3190895086" sldId="257"/>
            <ac:spMk id="37" creationId="{A3B168A7-66FE-4359-9866-CBB841A729E6}"/>
          </ac:spMkLst>
        </pc:spChg>
        <pc:picChg chg="add del mod ord">
          <ac:chgData name="Schneider Felix Christian" userId="d7183f99-f1f0-4533-86fa-87a2c40c4bb1" providerId="ADAL" clId="{AAF17E42-03AE-4E92-927E-71889805B4C3}" dt="2023-09-07T07:09:40.541" v="935" actId="478"/>
          <ac:picMkLst>
            <pc:docMk/>
            <pc:sldMk cId="3190895086" sldId="257"/>
            <ac:picMk id="6" creationId="{CFEDB5B0-A45B-3678-2EE8-A5B76D99453C}"/>
          </ac:picMkLst>
        </pc:picChg>
        <pc:picChg chg="add del mod">
          <ac:chgData name="Schneider Felix Christian" userId="d7183f99-f1f0-4533-86fa-87a2c40c4bb1" providerId="ADAL" clId="{AAF17E42-03AE-4E92-927E-71889805B4C3}" dt="2023-09-07T07:10:12.156" v="938" actId="478"/>
          <ac:picMkLst>
            <pc:docMk/>
            <pc:sldMk cId="3190895086" sldId="257"/>
            <ac:picMk id="14" creationId="{25B6B5C0-8A61-A52E-1F49-45C62C97D7F8}"/>
          </ac:picMkLst>
        </pc:picChg>
        <pc:picChg chg="add mod">
          <ac:chgData name="Schneider Felix Christian" userId="d7183f99-f1f0-4533-86fa-87a2c40c4bb1" providerId="ADAL" clId="{AAF17E42-03AE-4E92-927E-71889805B4C3}" dt="2023-09-07T07:10:23.430" v="940" actId="26606"/>
          <ac:picMkLst>
            <pc:docMk/>
            <pc:sldMk cId="3190895086" sldId="257"/>
            <ac:picMk id="23" creationId="{9CAC0486-0324-0CAF-A5ED-DDD6648DE98D}"/>
          </ac:picMkLst>
        </pc:picChg>
        <pc:cxnChg chg="add del">
          <ac:chgData name="Schneider Felix Christian" userId="d7183f99-f1f0-4533-86fa-87a2c40c4bb1" providerId="ADAL" clId="{AAF17E42-03AE-4E92-927E-71889805B4C3}" dt="2023-09-07T06:43:33.860" v="120" actId="26606"/>
          <ac:cxnSpMkLst>
            <pc:docMk/>
            <pc:sldMk cId="3190895086" sldId="257"/>
            <ac:cxnSpMk id="11" creationId="{D8689CE0-64D2-447C-9C1F-872D111D8AC3}"/>
          </ac:cxnSpMkLst>
        </pc:cxnChg>
        <pc:cxnChg chg="add del">
          <ac:chgData name="Schneider Felix Christian" userId="d7183f99-f1f0-4533-86fa-87a2c40c4bb1" providerId="ADAL" clId="{AAF17E42-03AE-4E92-927E-71889805B4C3}" dt="2023-09-07T06:43:33.860" v="120" actId="26606"/>
          <ac:cxnSpMkLst>
            <pc:docMk/>
            <pc:sldMk cId="3190895086" sldId="257"/>
            <ac:cxnSpMk id="17" creationId="{F0748755-DDBC-46D0-91EC-1212A8EE2B40}"/>
          </ac:cxnSpMkLst>
        </pc:cxnChg>
        <pc:cxnChg chg="add del">
          <ac:chgData name="Schneider Felix Christian" userId="d7183f99-f1f0-4533-86fa-87a2c40c4bb1" providerId="ADAL" clId="{AAF17E42-03AE-4E92-927E-71889805B4C3}" dt="2023-09-07T07:10:06.610" v="937" actId="26606"/>
          <ac:cxnSpMkLst>
            <pc:docMk/>
            <pc:sldMk cId="3190895086" sldId="257"/>
            <ac:cxnSpMk id="19" creationId="{D8689CE0-64D2-447C-9C1F-872D111D8AC3}"/>
          </ac:cxnSpMkLst>
        </pc:cxnChg>
        <pc:cxnChg chg="add del">
          <ac:chgData name="Schneider Felix Christian" userId="d7183f99-f1f0-4533-86fa-87a2c40c4bb1" providerId="ADAL" clId="{AAF17E42-03AE-4E92-927E-71889805B4C3}" dt="2023-09-07T07:10:06.610" v="937" actId="26606"/>
          <ac:cxnSpMkLst>
            <pc:docMk/>
            <pc:sldMk cId="3190895086" sldId="257"/>
            <ac:cxnSpMk id="21" creationId="{F0748755-DDBC-46D0-91EC-1212A8EE2B40}"/>
          </ac:cxnSpMkLst>
        </pc:cxnChg>
        <pc:cxnChg chg="add del">
          <ac:chgData name="Schneider Felix Christian" userId="d7183f99-f1f0-4533-86fa-87a2c40c4bb1" providerId="ADAL" clId="{AAF17E42-03AE-4E92-927E-71889805B4C3}" dt="2023-09-07T07:10:23.430" v="940" actId="26606"/>
          <ac:cxnSpMkLst>
            <pc:docMk/>
            <pc:sldMk cId="3190895086" sldId="257"/>
            <ac:cxnSpMk id="26" creationId="{D8689CE0-64D2-447C-9C1F-872D111D8AC3}"/>
          </ac:cxnSpMkLst>
        </pc:cxnChg>
        <pc:cxnChg chg="add del">
          <ac:chgData name="Schneider Felix Christian" userId="d7183f99-f1f0-4533-86fa-87a2c40c4bb1" providerId="ADAL" clId="{AAF17E42-03AE-4E92-927E-71889805B4C3}" dt="2023-09-07T07:10:23.430" v="940" actId="26606"/>
          <ac:cxnSpMkLst>
            <pc:docMk/>
            <pc:sldMk cId="3190895086" sldId="257"/>
            <ac:cxnSpMk id="30" creationId="{F0748755-DDBC-46D0-91EC-1212A8EE2B40}"/>
          </ac:cxnSpMkLst>
        </pc:cxnChg>
        <pc:cxnChg chg="add">
          <ac:chgData name="Schneider Felix Christian" userId="d7183f99-f1f0-4533-86fa-87a2c40c4bb1" providerId="ADAL" clId="{AAF17E42-03AE-4E92-927E-71889805B4C3}" dt="2023-09-07T07:10:23.430" v="940" actId="26606"/>
          <ac:cxnSpMkLst>
            <pc:docMk/>
            <pc:sldMk cId="3190895086" sldId="257"/>
            <ac:cxnSpMk id="35" creationId="{D8689CE0-64D2-447C-9C1F-872D111D8AC3}"/>
          </ac:cxnSpMkLst>
        </pc:cxnChg>
        <pc:cxnChg chg="add">
          <ac:chgData name="Schneider Felix Christian" userId="d7183f99-f1f0-4533-86fa-87a2c40c4bb1" providerId="ADAL" clId="{AAF17E42-03AE-4E92-927E-71889805B4C3}" dt="2023-09-07T07:10:23.430" v="940" actId="26606"/>
          <ac:cxnSpMkLst>
            <pc:docMk/>
            <pc:sldMk cId="3190895086" sldId="257"/>
            <ac:cxnSpMk id="39" creationId="{F0748755-DDBC-46D0-91EC-1212A8EE2B40}"/>
          </ac:cxnSpMkLst>
        </pc:cxnChg>
      </pc:sldChg>
      <pc:sldChg chg="addSp delSp modSp add mod setBg delDesignElem">
        <pc:chgData name="Schneider Felix Christian" userId="d7183f99-f1f0-4533-86fa-87a2c40c4bb1" providerId="ADAL" clId="{AAF17E42-03AE-4E92-927E-71889805B4C3}" dt="2023-09-07T07:00:14.053" v="864" actId="26606"/>
        <pc:sldMkLst>
          <pc:docMk/>
          <pc:sldMk cId="1554680189" sldId="258"/>
        </pc:sldMkLst>
        <pc:spChg chg="mod">
          <ac:chgData name="Schneider Felix Christian" userId="d7183f99-f1f0-4533-86fa-87a2c40c4bb1" providerId="ADAL" clId="{AAF17E42-03AE-4E92-927E-71889805B4C3}" dt="2023-09-07T06:44:38.424" v="165" actId="20577"/>
          <ac:spMkLst>
            <pc:docMk/>
            <pc:sldMk cId="1554680189" sldId="258"/>
            <ac:spMk id="2" creationId="{89696EDA-D6EF-5464-91DF-8DA9D66162A5}"/>
          </ac:spMkLst>
        </pc:spChg>
        <pc:spChg chg="mod">
          <ac:chgData name="Schneider Felix Christian" userId="d7183f99-f1f0-4533-86fa-87a2c40c4bb1" providerId="ADAL" clId="{AAF17E42-03AE-4E92-927E-71889805B4C3}" dt="2023-09-07T06:46:42.962" v="249" actId="20577"/>
          <ac:spMkLst>
            <pc:docMk/>
            <pc:sldMk cId="1554680189" sldId="258"/>
            <ac:spMk id="3" creationId="{F4412E61-8A1F-9C2D-8A33-AC33CFDADE52}"/>
          </ac:spMkLst>
        </pc:spChg>
        <pc:spChg chg="add del mod">
          <ac:chgData name="Schneider Felix Christian" userId="d7183f99-f1f0-4533-86fa-87a2c40c4bb1" providerId="ADAL" clId="{AAF17E42-03AE-4E92-927E-71889805B4C3}" dt="2023-09-07T07:00:11.122" v="863" actId="931"/>
          <ac:spMkLst>
            <pc:docMk/>
            <pc:sldMk cId="1554680189" sldId="258"/>
            <ac:spMk id="5" creationId="{A63199B9-F96A-23A2-0A80-FA29719BED7E}"/>
          </ac:spMkLst>
        </pc:spChg>
        <pc:spChg chg="add">
          <ac:chgData name="Schneider Felix Christian" userId="d7183f99-f1f0-4533-86fa-87a2c40c4bb1" providerId="ADAL" clId="{AAF17E42-03AE-4E92-927E-71889805B4C3}" dt="2023-09-07T07:00:14.053" v="864" actId="26606"/>
          <ac:spMkLst>
            <pc:docMk/>
            <pc:sldMk cId="1554680189" sldId="258"/>
            <ac:spMk id="15" creationId="{A3B168A7-66FE-4359-9866-CBB841A729E6}"/>
          </ac:spMkLst>
        </pc:spChg>
        <pc:spChg chg="del">
          <ac:chgData name="Schneider Felix Christian" userId="d7183f99-f1f0-4533-86fa-87a2c40c4bb1" providerId="ADAL" clId="{AAF17E42-03AE-4E92-927E-71889805B4C3}" dt="2023-09-07T06:43:50.990" v="127"/>
          <ac:spMkLst>
            <pc:docMk/>
            <pc:sldMk cId="1554680189" sldId="258"/>
            <ac:spMk id="20" creationId="{A3B168A7-66FE-4359-9866-CBB841A729E6}"/>
          </ac:spMkLst>
        </pc:spChg>
        <pc:picChg chg="del">
          <ac:chgData name="Schneider Felix Christian" userId="d7183f99-f1f0-4533-86fa-87a2c40c4bb1" providerId="ADAL" clId="{AAF17E42-03AE-4E92-927E-71889805B4C3}" dt="2023-09-07T06:59:44.792" v="862" actId="478"/>
          <ac:picMkLst>
            <pc:docMk/>
            <pc:sldMk cId="1554680189" sldId="258"/>
            <ac:picMk id="6" creationId="{CFEDB5B0-A45B-3678-2EE8-A5B76D99453C}"/>
          </ac:picMkLst>
        </pc:picChg>
        <pc:picChg chg="add mod">
          <ac:chgData name="Schneider Felix Christian" userId="d7183f99-f1f0-4533-86fa-87a2c40c4bb1" providerId="ADAL" clId="{AAF17E42-03AE-4E92-927E-71889805B4C3}" dt="2023-09-07T07:00:14.053" v="864" actId="26606"/>
          <ac:picMkLst>
            <pc:docMk/>
            <pc:sldMk cId="1554680189" sldId="258"/>
            <ac:picMk id="8" creationId="{4EC1A99F-66DB-3981-2CD6-47838695854D}"/>
          </ac:picMkLst>
        </pc:picChg>
        <pc:cxnChg chg="add">
          <ac:chgData name="Schneider Felix Christian" userId="d7183f99-f1f0-4533-86fa-87a2c40c4bb1" providerId="ADAL" clId="{AAF17E42-03AE-4E92-927E-71889805B4C3}" dt="2023-09-07T07:00:14.053" v="864" actId="26606"/>
          <ac:cxnSpMkLst>
            <pc:docMk/>
            <pc:sldMk cId="1554680189" sldId="258"/>
            <ac:cxnSpMk id="13" creationId="{D8689CE0-64D2-447C-9C1F-872D111D8AC3}"/>
          </ac:cxnSpMkLst>
        </pc:cxnChg>
        <pc:cxnChg chg="add">
          <ac:chgData name="Schneider Felix Christian" userId="d7183f99-f1f0-4533-86fa-87a2c40c4bb1" providerId="ADAL" clId="{AAF17E42-03AE-4E92-927E-71889805B4C3}" dt="2023-09-07T07:00:14.053" v="864" actId="26606"/>
          <ac:cxnSpMkLst>
            <pc:docMk/>
            <pc:sldMk cId="1554680189" sldId="258"/>
            <ac:cxnSpMk id="17" creationId="{F0748755-DDBC-46D0-91EC-1212A8EE2B40}"/>
          </ac:cxnSpMkLst>
        </pc:cxnChg>
        <pc:cxnChg chg="del">
          <ac:chgData name="Schneider Felix Christian" userId="d7183f99-f1f0-4533-86fa-87a2c40c4bb1" providerId="ADAL" clId="{AAF17E42-03AE-4E92-927E-71889805B4C3}" dt="2023-09-07T06:43:50.990" v="127"/>
          <ac:cxnSpMkLst>
            <pc:docMk/>
            <pc:sldMk cId="1554680189" sldId="258"/>
            <ac:cxnSpMk id="19" creationId="{D8689CE0-64D2-447C-9C1F-872D111D8AC3}"/>
          </ac:cxnSpMkLst>
        </pc:cxnChg>
        <pc:cxnChg chg="del">
          <ac:chgData name="Schneider Felix Christian" userId="d7183f99-f1f0-4533-86fa-87a2c40c4bb1" providerId="ADAL" clId="{AAF17E42-03AE-4E92-927E-71889805B4C3}" dt="2023-09-07T06:43:50.990" v="127"/>
          <ac:cxnSpMkLst>
            <pc:docMk/>
            <pc:sldMk cId="1554680189" sldId="258"/>
            <ac:cxnSpMk id="21" creationId="{F0748755-DDBC-46D0-91EC-1212A8EE2B40}"/>
          </ac:cxnSpMkLst>
        </pc:cxnChg>
      </pc:sldChg>
      <pc:sldChg chg="addSp delSp modSp add mod setBg delDesignElem">
        <pc:chgData name="Schneider Felix Christian" userId="d7183f99-f1f0-4533-86fa-87a2c40c4bb1" providerId="ADAL" clId="{AAF17E42-03AE-4E92-927E-71889805B4C3}" dt="2023-09-07T07:08:21.736" v="934" actId="26606"/>
        <pc:sldMkLst>
          <pc:docMk/>
          <pc:sldMk cId="2695959621" sldId="259"/>
        </pc:sldMkLst>
        <pc:spChg chg="mod">
          <ac:chgData name="Schneider Felix Christian" userId="d7183f99-f1f0-4533-86fa-87a2c40c4bb1" providerId="ADAL" clId="{AAF17E42-03AE-4E92-927E-71889805B4C3}" dt="2023-09-07T06:47:08.674" v="257" actId="20577"/>
          <ac:spMkLst>
            <pc:docMk/>
            <pc:sldMk cId="2695959621" sldId="259"/>
            <ac:spMk id="2" creationId="{89696EDA-D6EF-5464-91DF-8DA9D66162A5}"/>
          </ac:spMkLst>
        </pc:spChg>
        <pc:spChg chg="mod">
          <ac:chgData name="Schneider Felix Christian" userId="d7183f99-f1f0-4533-86fa-87a2c40c4bb1" providerId="ADAL" clId="{AAF17E42-03AE-4E92-927E-71889805B4C3}" dt="2023-09-07T06:49:54.133" v="388" actId="20577"/>
          <ac:spMkLst>
            <pc:docMk/>
            <pc:sldMk cId="2695959621" sldId="259"/>
            <ac:spMk id="3" creationId="{F4412E61-8A1F-9C2D-8A33-AC33CFDADE52}"/>
          </ac:spMkLst>
        </pc:spChg>
        <pc:spChg chg="add del mod">
          <ac:chgData name="Schneider Felix Christian" userId="d7183f99-f1f0-4533-86fa-87a2c40c4bb1" providerId="ADAL" clId="{AAF17E42-03AE-4E92-927E-71889805B4C3}" dt="2023-09-07T07:01:02.105" v="866" actId="931"/>
          <ac:spMkLst>
            <pc:docMk/>
            <pc:sldMk cId="2695959621" sldId="259"/>
            <ac:spMk id="5" creationId="{51BEDFA2-31F2-09F2-0D20-C5E188DC55DB}"/>
          </ac:spMkLst>
        </pc:spChg>
        <pc:spChg chg="add del mod">
          <ac:chgData name="Schneider Felix Christian" userId="d7183f99-f1f0-4533-86fa-87a2c40c4bb1" providerId="ADAL" clId="{AAF17E42-03AE-4E92-927E-71889805B4C3}" dt="2023-09-07T07:06:05.718" v="920" actId="931"/>
          <ac:spMkLst>
            <pc:docMk/>
            <pc:sldMk cId="2695959621" sldId="259"/>
            <ac:spMk id="10" creationId="{C62D96AB-7B7B-8059-8823-0A849F5BC352}"/>
          </ac:spMkLst>
        </pc:spChg>
        <pc:spChg chg="add del">
          <ac:chgData name="Schneider Felix Christian" userId="d7183f99-f1f0-4533-86fa-87a2c40c4bb1" providerId="ADAL" clId="{AAF17E42-03AE-4E92-927E-71889805B4C3}" dt="2023-09-07T07:06:12.766" v="921" actId="26606"/>
          <ac:spMkLst>
            <pc:docMk/>
            <pc:sldMk cId="2695959621" sldId="259"/>
            <ac:spMk id="15" creationId="{A3B168A7-66FE-4359-9866-CBB841A729E6}"/>
          </ac:spMkLst>
        </pc:spChg>
        <pc:spChg chg="add del mod">
          <ac:chgData name="Schneider Felix Christian" userId="d7183f99-f1f0-4533-86fa-87a2c40c4bb1" providerId="ADAL" clId="{AAF17E42-03AE-4E92-927E-71889805B4C3}" dt="2023-09-07T07:06:47.025" v="924" actId="931"/>
          <ac:spMkLst>
            <pc:docMk/>
            <pc:sldMk cId="2695959621" sldId="259"/>
            <ac:spMk id="16" creationId="{AC66F65E-2AD0-B49F-676B-2258A2E1A6C2}"/>
          </ac:spMkLst>
        </pc:spChg>
        <pc:spChg chg="del">
          <ac:chgData name="Schneider Felix Christian" userId="d7183f99-f1f0-4533-86fa-87a2c40c4bb1" providerId="ADAL" clId="{AAF17E42-03AE-4E92-927E-71889805B4C3}" dt="2023-09-07T06:43:51.689" v="129"/>
          <ac:spMkLst>
            <pc:docMk/>
            <pc:sldMk cId="2695959621" sldId="259"/>
            <ac:spMk id="20" creationId="{A3B168A7-66FE-4359-9866-CBB841A729E6}"/>
          </ac:spMkLst>
        </pc:spChg>
        <pc:spChg chg="add del">
          <ac:chgData name="Schneider Felix Christian" userId="d7183f99-f1f0-4533-86fa-87a2c40c4bb1" providerId="ADAL" clId="{AAF17E42-03AE-4E92-927E-71889805B4C3}" dt="2023-09-07T07:06:50.898" v="925" actId="26606"/>
          <ac:spMkLst>
            <pc:docMk/>
            <pc:sldMk cId="2695959621" sldId="259"/>
            <ac:spMk id="24" creationId="{A3B168A7-66FE-4359-9866-CBB841A729E6}"/>
          </ac:spMkLst>
        </pc:spChg>
        <pc:spChg chg="add del mod">
          <ac:chgData name="Schneider Felix Christian" userId="d7183f99-f1f0-4533-86fa-87a2c40c4bb1" providerId="ADAL" clId="{AAF17E42-03AE-4E92-927E-71889805B4C3}" dt="2023-09-07T07:07:21.271" v="927" actId="931"/>
          <ac:spMkLst>
            <pc:docMk/>
            <pc:sldMk cId="2695959621" sldId="259"/>
            <ac:spMk id="27" creationId="{6DEAF97C-C7FE-B28A-33C7-D46494E44C77}"/>
          </ac:spMkLst>
        </pc:spChg>
        <pc:spChg chg="add del mod">
          <ac:chgData name="Schneider Felix Christian" userId="d7183f99-f1f0-4533-86fa-87a2c40c4bb1" providerId="ADAL" clId="{AAF17E42-03AE-4E92-927E-71889805B4C3}" dt="2023-09-07T07:08:20.112" v="933" actId="931"/>
          <ac:spMkLst>
            <pc:docMk/>
            <pc:sldMk cId="2695959621" sldId="259"/>
            <ac:spMk id="32" creationId="{AE218DC4-4CD0-F547-3203-339E26212A80}"/>
          </ac:spMkLst>
        </pc:spChg>
        <pc:spChg chg="add del">
          <ac:chgData name="Schneider Felix Christian" userId="d7183f99-f1f0-4533-86fa-87a2c40c4bb1" providerId="ADAL" clId="{AAF17E42-03AE-4E92-927E-71889805B4C3}" dt="2023-09-07T07:07:23.168" v="928" actId="26606"/>
          <ac:spMkLst>
            <pc:docMk/>
            <pc:sldMk cId="2695959621" sldId="259"/>
            <ac:spMk id="33" creationId="{A3B168A7-66FE-4359-9866-CBB841A729E6}"/>
          </ac:spMkLst>
        </pc:spChg>
        <pc:spChg chg="add del">
          <ac:chgData name="Schneider Felix Christian" userId="d7183f99-f1f0-4533-86fa-87a2c40c4bb1" providerId="ADAL" clId="{AAF17E42-03AE-4E92-927E-71889805B4C3}" dt="2023-09-07T07:08:21.736" v="934" actId="26606"/>
          <ac:spMkLst>
            <pc:docMk/>
            <pc:sldMk cId="2695959621" sldId="259"/>
            <ac:spMk id="42" creationId="{A3B168A7-66FE-4359-9866-CBB841A729E6}"/>
          </ac:spMkLst>
        </pc:spChg>
        <pc:spChg chg="add">
          <ac:chgData name="Schneider Felix Christian" userId="d7183f99-f1f0-4533-86fa-87a2c40c4bb1" providerId="ADAL" clId="{AAF17E42-03AE-4E92-927E-71889805B4C3}" dt="2023-09-07T07:08:21.736" v="934" actId="26606"/>
          <ac:spMkLst>
            <pc:docMk/>
            <pc:sldMk cId="2695959621" sldId="259"/>
            <ac:spMk id="54" creationId="{A3B168A7-66FE-4359-9866-CBB841A729E6}"/>
          </ac:spMkLst>
        </pc:spChg>
        <pc:picChg chg="del">
          <ac:chgData name="Schneider Felix Christian" userId="d7183f99-f1f0-4533-86fa-87a2c40c4bb1" providerId="ADAL" clId="{AAF17E42-03AE-4E92-927E-71889805B4C3}" dt="2023-09-07T07:00:19.180" v="865" actId="478"/>
          <ac:picMkLst>
            <pc:docMk/>
            <pc:sldMk cId="2695959621" sldId="259"/>
            <ac:picMk id="6" creationId="{CFEDB5B0-A45B-3678-2EE8-A5B76D99453C}"/>
          </ac:picMkLst>
        </pc:picChg>
        <pc:picChg chg="add del mod">
          <ac:chgData name="Schneider Felix Christian" userId="d7183f99-f1f0-4533-86fa-87a2c40c4bb1" providerId="ADAL" clId="{AAF17E42-03AE-4E92-927E-71889805B4C3}" dt="2023-09-07T07:05:45.243" v="919" actId="478"/>
          <ac:picMkLst>
            <pc:docMk/>
            <pc:sldMk cId="2695959621" sldId="259"/>
            <ac:picMk id="8" creationId="{B0376C43-ECF9-B681-5929-95BFD01E4877}"/>
          </ac:picMkLst>
        </pc:picChg>
        <pc:picChg chg="add del mod">
          <ac:chgData name="Schneider Felix Christian" userId="d7183f99-f1f0-4533-86fa-87a2c40c4bb1" providerId="ADAL" clId="{AAF17E42-03AE-4E92-927E-71889805B4C3}" dt="2023-09-07T07:06:19.272" v="923" actId="478"/>
          <ac:picMkLst>
            <pc:docMk/>
            <pc:sldMk cId="2695959621" sldId="259"/>
            <ac:picMk id="12" creationId="{C4A09758-BC0D-6610-71E4-03ADF3648F89}"/>
          </ac:picMkLst>
        </pc:picChg>
        <pc:picChg chg="add del mod">
          <ac:chgData name="Schneider Felix Christian" userId="d7183f99-f1f0-4533-86fa-87a2c40c4bb1" providerId="ADAL" clId="{AAF17E42-03AE-4E92-927E-71889805B4C3}" dt="2023-09-07T07:07:11.740" v="926" actId="478"/>
          <ac:picMkLst>
            <pc:docMk/>
            <pc:sldMk cId="2695959621" sldId="259"/>
            <ac:picMk id="23" creationId="{7F9BA587-BE9A-8EAD-22EB-1F95223B3ED2}"/>
          </ac:picMkLst>
        </pc:picChg>
        <pc:picChg chg="add del mod">
          <ac:chgData name="Schneider Felix Christian" userId="d7183f99-f1f0-4533-86fa-87a2c40c4bb1" providerId="ADAL" clId="{AAF17E42-03AE-4E92-927E-71889805B4C3}" dt="2023-09-07T07:07:35.607" v="930" actId="478"/>
          <ac:picMkLst>
            <pc:docMk/>
            <pc:sldMk cId="2695959621" sldId="259"/>
            <ac:picMk id="29" creationId="{23754E6D-2517-6AA4-3580-13694F0BE0C8}"/>
          </ac:picMkLst>
        </pc:picChg>
        <pc:picChg chg="add del mod">
          <ac:chgData name="Schneider Felix Christian" userId="d7183f99-f1f0-4533-86fa-87a2c40c4bb1" providerId="ADAL" clId="{AAF17E42-03AE-4E92-927E-71889805B4C3}" dt="2023-09-07T07:08:03.663" v="932" actId="931"/>
          <ac:picMkLst>
            <pc:docMk/>
            <pc:sldMk cId="2695959621" sldId="259"/>
            <ac:picMk id="36" creationId="{80739425-C544-F11E-3A11-5C0604995385}"/>
          </ac:picMkLst>
        </pc:picChg>
        <pc:picChg chg="add del mod">
          <ac:chgData name="Schneider Felix Christian" userId="d7183f99-f1f0-4533-86fa-87a2c40c4bb1" providerId="ADAL" clId="{AAF17E42-03AE-4E92-927E-71889805B4C3}" dt="2023-09-07T07:08:03.663" v="932" actId="931"/>
          <ac:picMkLst>
            <pc:docMk/>
            <pc:sldMk cId="2695959621" sldId="259"/>
            <ac:picMk id="38" creationId="{0483434B-76AA-3DFA-78FE-2293297FC250}"/>
          </ac:picMkLst>
        </pc:picChg>
        <pc:picChg chg="add del mod">
          <ac:chgData name="Schneider Felix Christian" userId="d7183f99-f1f0-4533-86fa-87a2c40c4bb1" providerId="ADAL" clId="{AAF17E42-03AE-4E92-927E-71889805B4C3}" dt="2023-09-07T07:08:03.663" v="932" actId="931"/>
          <ac:picMkLst>
            <pc:docMk/>
            <pc:sldMk cId="2695959621" sldId="259"/>
            <ac:picMk id="41" creationId="{333973ED-F0E4-050D-F3F6-B0F44A9218D0}"/>
          </ac:picMkLst>
        </pc:picChg>
        <pc:picChg chg="add del mod">
          <ac:chgData name="Schneider Felix Christian" userId="d7183f99-f1f0-4533-86fa-87a2c40c4bb1" providerId="ADAL" clId="{AAF17E42-03AE-4E92-927E-71889805B4C3}" dt="2023-09-07T07:08:03.663" v="932" actId="931"/>
          <ac:picMkLst>
            <pc:docMk/>
            <pc:sldMk cId="2695959621" sldId="259"/>
            <ac:picMk id="45" creationId="{6EDEC84A-F6B7-6161-9ED1-1ADF7861FB77}"/>
          </ac:picMkLst>
        </pc:picChg>
        <pc:picChg chg="add mod">
          <ac:chgData name="Schneider Felix Christian" userId="d7183f99-f1f0-4533-86fa-87a2c40c4bb1" providerId="ADAL" clId="{AAF17E42-03AE-4E92-927E-71889805B4C3}" dt="2023-09-07T07:08:21.736" v="934" actId="26606"/>
          <ac:picMkLst>
            <pc:docMk/>
            <pc:sldMk cId="2695959621" sldId="259"/>
            <ac:picMk id="47" creationId="{3965D7FE-D3D4-8ACE-DD70-8B1B82C48C83}"/>
          </ac:picMkLst>
        </pc:picChg>
        <pc:cxnChg chg="add del">
          <ac:chgData name="Schneider Felix Christian" userId="d7183f99-f1f0-4533-86fa-87a2c40c4bb1" providerId="ADAL" clId="{AAF17E42-03AE-4E92-927E-71889805B4C3}" dt="2023-09-07T07:06:12.766" v="921" actId="26606"/>
          <ac:cxnSpMkLst>
            <pc:docMk/>
            <pc:sldMk cId="2695959621" sldId="259"/>
            <ac:cxnSpMk id="13" creationId="{D8689CE0-64D2-447C-9C1F-872D111D8AC3}"/>
          </ac:cxnSpMkLst>
        </pc:cxnChg>
        <pc:cxnChg chg="add del">
          <ac:chgData name="Schneider Felix Christian" userId="d7183f99-f1f0-4533-86fa-87a2c40c4bb1" providerId="ADAL" clId="{AAF17E42-03AE-4E92-927E-71889805B4C3}" dt="2023-09-07T07:06:12.766" v="921" actId="26606"/>
          <ac:cxnSpMkLst>
            <pc:docMk/>
            <pc:sldMk cId="2695959621" sldId="259"/>
            <ac:cxnSpMk id="17" creationId="{F0748755-DDBC-46D0-91EC-1212A8EE2B40}"/>
          </ac:cxnSpMkLst>
        </pc:cxnChg>
        <pc:cxnChg chg="del">
          <ac:chgData name="Schneider Felix Christian" userId="d7183f99-f1f0-4533-86fa-87a2c40c4bb1" providerId="ADAL" clId="{AAF17E42-03AE-4E92-927E-71889805B4C3}" dt="2023-09-07T06:43:51.689" v="129"/>
          <ac:cxnSpMkLst>
            <pc:docMk/>
            <pc:sldMk cId="2695959621" sldId="259"/>
            <ac:cxnSpMk id="19" creationId="{D8689CE0-64D2-447C-9C1F-872D111D8AC3}"/>
          </ac:cxnSpMkLst>
        </pc:cxnChg>
        <pc:cxnChg chg="del">
          <ac:chgData name="Schneider Felix Christian" userId="d7183f99-f1f0-4533-86fa-87a2c40c4bb1" providerId="ADAL" clId="{AAF17E42-03AE-4E92-927E-71889805B4C3}" dt="2023-09-07T06:43:51.689" v="129"/>
          <ac:cxnSpMkLst>
            <pc:docMk/>
            <pc:sldMk cId="2695959621" sldId="259"/>
            <ac:cxnSpMk id="21" creationId="{F0748755-DDBC-46D0-91EC-1212A8EE2B40}"/>
          </ac:cxnSpMkLst>
        </pc:cxnChg>
        <pc:cxnChg chg="add del">
          <ac:chgData name="Schneider Felix Christian" userId="d7183f99-f1f0-4533-86fa-87a2c40c4bb1" providerId="ADAL" clId="{AAF17E42-03AE-4E92-927E-71889805B4C3}" dt="2023-09-07T07:06:50.898" v="925" actId="26606"/>
          <ac:cxnSpMkLst>
            <pc:docMk/>
            <pc:sldMk cId="2695959621" sldId="259"/>
            <ac:cxnSpMk id="22" creationId="{D8689CE0-64D2-447C-9C1F-872D111D8AC3}"/>
          </ac:cxnSpMkLst>
        </pc:cxnChg>
        <pc:cxnChg chg="add del">
          <ac:chgData name="Schneider Felix Christian" userId="d7183f99-f1f0-4533-86fa-87a2c40c4bb1" providerId="ADAL" clId="{AAF17E42-03AE-4E92-927E-71889805B4C3}" dt="2023-09-07T07:06:50.898" v="925" actId="26606"/>
          <ac:cxnSpMkLst>
            <pc:docMk/>
            <pc:sldMk cId="2695959621" sldId="259"/>
            <ac:cxnSpMk id="26" creationId="{F0748755-DDBC-46D0-91EC-1212A8EE2B40}"/>
          </ac:cxnSpMkLst>
        </pc:cxnChg>
        <pc:cxnChg chg="add del">
          <ac:chgData name="Schneider Felix Christian" userId="d7183f99-f1f0-4533-86fa-87a2c40c4bb1" providerId="ADAL" clId="{AAF17E42-03AE-4E92-927E-71889805B4C3}" dt="2023-09-07T07:07:23.168" v="928" actId="26606"/>
          <ac:cxnSpMkLst>
            <pc:docMk/>
            <pc:sldMk cId="2695959621" sldId="259"/>
            <ac:cxnSpMk id="31" creationId="{D8689CE0-64D2-447C-9C1F-872D111D8AC3}"/>
          </ac:cxnSpMkLst>
        </pc:cxnChg>
        <pc:cxnChg chg="add del">
          <ac:chgData name="Schneider Felix Christian" userId="d7183f99-f1f0-4533-86fa-87a2c40c4bb1" providerId="ADAL" clId="{AAF17E42-03AE-4E92-927E-71889805B4C3}" dt="2023-09-07T07:07:23.168" v="928" actId="26606"/>
          <ac:cxnSpMkLst>
            <pc:docMk/>
            <pc:sldMk cId="2695959621" sldId="259"/>
            <ac:cxnSpMk id="35" creationId="{F0748755-DDBC-46D0-91EC-1212A8EE2B40}"/>
          </ac:cxnSpMkLst>
        </pc:cxnChg>
        <pc:cxnChg chg="add del">
          <ac:chgData name="Schneider Felix Christian" userId="d7183f99-f1f0-4533-86fa-87a2c40c4bb1" providerId="ADAL" clId="{AAF17E42-03AE-4E92-927E-71889805B4C3}" dt="2023-09-07T07:08:21.736" v="934" actId="26606"/>
          <ac:cxnSpMkLst>
            <pc:docMk/>
            <pc:sldMk cId="2695959621" sldId="259"/>
            <ac:cxnSpMk id="40" creationId="{D8689CE0-64D2-447C-9C1F-872D111D8AC3}"/>
          </ac:cxnSpMkLst>
        </pc:cxnChg>
        <pc:cxnChg chg="add del">
          <ac:chgData name="Schneider Felix Christian" userId="d7183f99-f1f0-4533-86fa-87a2c40c4bb1" providerId="ADAL" clId="{AAF17E42-03AE-4E92-927E-71889805B4C3}" dt="2023-09-07T07:08:21.736" v="934" actId="26606"/>
          <ac:cxnSpMkLst>
            <pc:docMk/>
            <pc:sldMk cId="2695959621" sldId="259"/>
            <ac:cxnSpMk id="44" creationId="{F0748755-DDBC-46D0-91EC-1212A8EE2B40}"/>
          </ac:cxnSpMkLst>
        </pc:cxnChg>
        <pc:cxnChg chg="add">
          <ac:chgData name="Schneider Felix Christian" userId="d7183f99-f1f0-4533-86fa-87a2c40c4bb1" providerId="ADAL" clId="{AAF17E42-03AE-4E92-927E-71889805B4C3}" dt="2023-09-07T07:08:21.736" v="934" actId="26606"/>
          <ac:cxnSpMkLst>
            <pc:docMk/>
            <pc:sldMk cId="2695959621" sldId="259"/>
            <ac:cxnSpMk id="52" creationId="{D8689CE0-64D2-447C-9C1F-872D111D8AC3}"/>
          </ac:cxnSpMkLst>
        </pc:cxnChg>
        <pc:cxnChg chg="add">
          <ac:chgData name="Schneider Felix Christian" userId="d7183f99-f1f0-4533-86fa-87a2c40c4bb1" providerId="ADAL" clId="{AAF17E42-03AE-4E92-927E-71889805B4C3}" dt="2023-09-07T07:08:21.736" v="934" actId="26606"/>
          <ac:cxnSpMkLst>
            <pc:docMk/>
            <pc:sldMk cId="2695959621" sldId="259"/>
            <ac:cxnSpMk id="56" creationId="{F0748755-DDBC-46D0-91EC-1212A8EE2B40}"/>
          </ac:cxnSpMkLst>
        </pc:cxnChg>
      </pc:sldChg>
      <pc:sldChg chg="addSp delSp modSp add mod setBg delDesignElem">
        <pc:chgData name="Schneider Felix Christian" userId="d7183f99-f1f0-4533-86fa-87a2c40c4bb1" providerId="ADAL" clId="{AAF17E42-03AE-4E92-927E-71889805B4C3}" dt="2023-09-07T07:01:39.277" v="870" actId="26606"/>
        <pc:sldMkLst>
          <pc:docMk/>
          <pc:sldMk cId="4268692027" sldId="260"/>
        </pc:sldMkLst>
        <pc:spChg chg="mod">
          <ac:chgData name="Schneider Felix Christian" userId="d7183f99-f1f0-4533-86fa-87a2c40c4bb1" providerId="ADAL" clId="{AAF17E42-03AE-4E92-927E-71889805B4C3}" dt="2023-09-07T06:50:03.872" v="396" actId="20577"/>
          <ac:spMkLst>
            <pc:docMk/>
            <pc:sldMk cId="4268692027" sldId="260"/>
            <ac:spMk id="2" creationId="{89696EDA-D6EF-5464-91DF-8DA9D66162A5}"/>
          </ac:spMkLst>
        </pc:spChg>
        <pc:spChg chg="mod">
          <ac:chgData name="Schneider Felix Christian" userId="d7183f99-f1f0-4533-86fa-87a2c40c4bb1" providerId="ADAL" clId="{AAF17E42-03AE-4E92-927E-71889805B4C3}" dt="2023-09-07T06:51:08.848" v="476" actId="20577"/>
          <ac:spMkLst>
            <pc:docMk/>
            <pc:sldMk cId="4268692027" sldId="260"/>
            <ac:spMk id="3" creationId="{F4412E61-8A1F-9C2D-8A33-AC33CFDADE52}"/>
          </ac:spMkLst>
        </pc:spChg>
        <pc:spChg chg="add del mod">
          <ac:chgData name="Schneider Felix Christian" userId="d7183f99-f1f0-4533-86fa-87a2c40c4bb1" providerId="ADAL" clId="{AAF17E42-03AE-4E92-927E-71889805B4C3}" dt="2023-09-07T07:01:37.560" v="869" actId="931"/>
          <ac:spMkLst>
            <pc:docMk/>
            <pc:sldMk cId="4268692027" sldId="260"/>
            <ac:spMk id="5" creationId="{232D7120-7DC0-2FEA-2313-38D05DFA985F}"/>
          </ac:spMkLst>
        </pc:spChg>
        <pc:spChg chg="add">
          <ac:chgData name="Schneider Felix Christian" userId="d7183f99-f1f0-4533-86fa-87a2c40c4bb1" providerId="ADAL" clId="{AAF17E42-03AE-4E92-927E-71889805B4C3}" dt="2023-09-07T07:01:39.277" v="870" actId="26606"/>
          <ac:spMkLst>
            <pc:docMk/>
            <pc:sldMk cId="4268692027" sldId="260"/>
            <ac:spMk id="15" creationId="{A3B168A7-66FE-4359-9866-CBB841A729E6}"/>
          </ac:spMkLst>
        </pc:spChg>
        <pc:spChg chg="del">
          <ac:chgData name="Schneider Felix Christian" userId="d7183f99-f1f0-4533-86fa-87a2c40c4bb1" providerId="ADAL" clId="{AAF17E42-03AE-4E92-927E-71889805B4C3}" dt="2023-09-07T06:43:52.151" v="131"/>
          <ac:spMkLst>
            <pc:docMk/>
            <pc:sldMk cId="4268692027" sldId="260"/>
            <ac:spMk id="20" creationId="{A3B168A7-66FE-4359-9866-CBB841A729E6}"/>
          </ac:spMkLst>
        </pc:spChg>
        <pc:picChg chg="del">
          <ac:chgData name="Schneider Felix Christian" userId="d7183f99-f1f0-4533-86fa-87a2c40c4bb1" providerId="ADAL" clId="{AAF17E42-03AE-4E92-927E-71889805B4C3}" dt="2023-09-07T07:01:07.931" v="868" actId="478"/>
          <ac:picMkLst>
            <pc:docMk/>
            <pc:sldMk cId="4268692027" sldId="260"/>
            <ac:picMk id="6" creationId="{CFEDB5B0-A45B-3678-2EE8-A5B76D99453C}"/>
          </ac:picMkLst>
        </pc:picChg>
        <pc:picChg chg="add mod">
          <ac:chgData name="Schneider Felix Christian" userId="d7183f99-f1f0-4533-86fa-87a2c40c4bb1" providerId="ADAL" clId="{AAF17E42-03AE-4E92-927E-71889805B4C3}" dt="2023-09-07T07:01:39.277" v="870" actId="26606"/>
          <ac:picMkLst>
            <pc:docMk/>
            <pc:sldMk cId="4268692027" sldId="260"/>
            <ac:picMk id="8" creationId="{4E100BF6-7F11-8DC3-4795-23C14CCC16A1}"/>
          </ac:picMkLst>
        </pc:picChg>
        <pc:cxnChg chg="add">
          <ac:chgData name="Schneider Felix Christian" userId="d7183f99-f1f0-4533-86fa-87a2c40c4bb1" providerId="ADAL" clId="{AAF17E42-03AE-4E92-927E-71889805B4C3}" dt="2023-09-07T07:01:39.277" v="870" actId="26606"/>
          <ac:cxnSpMkLst>
            <pc:docMk/>
            <pc:sldMk cId="4268692027" sldId="260"/>
            <ac:cxnSpMk id="13" creationId="{D8689CE0-64D2-447C-9C1F-872D111D8AC3}"/>
          </ac:cxnSpMkLst>
        </pc:cxnChg>
        <pc:cxnChg chg="add">
          <ac:chgData name="Schneider Felix Christian" userId="d7183f99-f1f0-4533-86fa-87a2c40c4bb1" providerId="ADAL" clId="{AAF17E42-03AE-4E92-927E-71889805B4C3}" dt="2023-09-07T07:01:39.277" v="870" actId="26606"/>
          <ac:cxnSpMkLst>
            <pc:docMk/>
            <pc:sldMk cId="4268692027" sldId="260"/>
            <ac:cxnSpMk id="17" creationId="{F0748755-DDBC-46D0-91EC-1212A8EE2B40}"/>
          </ac:cxnSpMkLst>
        </pc:cxnChg>
        <pc:cxnChg chg="del">
          <ac:chgData name="Schneider Felix Christian" userId="d7183f99-f1f0-4533-86fa-87a2c40c4bb1" providerId="ADAL" clId="{AAF17E42-03AE-4E92-927E-71889805B4C3}" dt="2023-09-07T06:43:52.151" v="131"/>
          <ac:cxnSpMkLst>
            <pc:docMk/>
            <pc:sldMk cId="4268692027" sldId="260"/>
            <ac:cxnSpMk id="19" creationId="{D8689CE0-64D2-447C-9C1F-872D111D8AC3}"/>
          </ac:cxnSpMkLst>
        </pc:cxnChg>
        <pc:cxnChg chg="del">
          <ac:chgData name="Schneider Felix Christian" userId="d7183f99-f1f0-4533-86fa-87a2c40c4bb1" providerId="ADAL" clId="{AAF17E42-03AE-4E92-927E-71889805B4C3}" dt="2023-09-07T06:43:52.151" v="131"/>
          <ac:cxnSpMkLst>
            <pc:docMk/>
            <pc:sldMk cId="4268692027" sldId="260"/>
            <ac:cxnSpMk id="21" creationId="{F0748755-DDBC-46D0-91EC-1212A8EE2B40}"/>
          </ac:cxnSpMkLst>
        </pc:cxnChg>
      </pc:sldChg>
      <pc:sldChg chg="addSp delSp modSp add mod setBg delDesignElem">
        <pc:chgData name="Schneider Felix Christian" userId="d7183f99-f1f0-4533-86fa-87a2c40c4bb1" providerId="ADAL" clId="{AAF17E42-03AE-4E92-927E-71889805B4C3}" dt="2023-09-07T07:02:12.087" v="875" actId="26606"/>
        <pc:sldMkLst>
          <pc:docMk/>
          <pc:sldMk cId="211949232" sldId="261"/>
        </pc:sldMkLst>
        <pc:spChg chg="mod">
          <ac:chgData name="Schneider Felix Christian" userId="d7183f99-f1f0-4533-86fa-87a2c40c4bb1" providerId="ADAL" clId="{AAF17E42-03AE-4E92-927E-71889805B4C3}" dt="2023-09-07T06:52:10.200" v="485" actId="20577"/>
          <ac:spMkLst>
            <pc:docMk/>
            <pc:sldMk cId="211949232" sldId="261"/>
            <ac:spMk id="2" creationId="{89696EDA-D6EF-5464-91DF-8DA9D66162A5}"/>
          </ac:spMkLst>
        </pc:spChg>
        <pc:spChg chg="del mod">
          <ac:chgData name="Schneider Felix Christian" userId="d7183f99-f1f0-4533-86fa-87a2c40c4bb1" providerId="ADAL" clId="{AAF17E42-03AE-4E92-927E-71889805B4C3}" dt="2023-09-07T07:01:56.844" v="874" actId="931"/>
          <ac:spMkLst>
            <pc:docMk/>
            <pc:sldMk cId="211949232" sldId="261"/>
            <ac:spMk id="3" creationId="{F4412E61-8A1F-9C2D-8A33-AC33CFDADE52}"/>
          </ac:spMkLst>
        </pc:spChg>
        <pc:spChg chg="add mod">
          <ac:chgData name="Schneider Felix Christian" userId="d7183f99-f1f0-4533-86fa-87a2c40c4bb1" providerId="ADAL" clId="{AAF17E42-03AE-4E92-927E-71889805B4C3}" dt="2023-09-07T07:02:12.087" v="875" actId="26606"/>
          <ac:spMkLst>
            <pc:docMk/>
            <pc:sldMk cId="211949232" sldId="261"/>
            <ac:spMk id="5" creationId="{4CC8B5EE-3796-C25B-E5EF-AB6DFEF1BFAE}"/>
          </ac:spMkLst>
        </pc:spChg>
        <pc:spChg chg="add">
          <ac:chgData name="Schneider Felix Christian" userId="d7183f99-f1f0-4533-86fa-87a2c40c4bb1" providerId="ADAL" clId="{AAF17E42-03AE-4E92-927E-71889805B4C3}" dt="2023-09-07T07:02:12.087" v="875" actId="26606"/>
          <ac:spMkLst>
            <pc:docMk/>
            <pc:sldMk cId="211949232" sldId="261"/>
            <ac:spMk id="15" creationId="{A3B168A7-66FE-4359-9866-CBB841A729E6}"/>
          </ac:spMkLst>
        </pc:spChg>
        <pc:spChg chg="del">
          <ac:chgData name="Schneider Felix Christian" userId="d7183f99-f1f0-4533-86fa-87a2c40c4bb1" providerId="ADAL" clId="{AAF17E42-03AE-4E92-927E-71889805B4C3}" dt="2023-09-07T06:43:52.321" v="133"/>
          <ac:spMkLst>
            <pc:docMk/>
            <pc:sldMk cId="211949232" sldId="261"/>
            <ac:spMk id="20" creationId="{A3B168A7-66FE-4359-9866-CBB841A729E6}"/>
          </ac:spMkLst>
        </pc:spChg>
        <pc:picChg chg="del">
          <ac:chgData name="Schneider Felix Christian" userId="d7183f99-f1f0-4533-86fa-87a2c40c4bb1" providerId="ADAL" clId="{AAF17E42-03AE-4E92-927E-71889805B4C3}" dt="2023-09-07T07:01:44.784" v="871" actId="478"/>
          <ac:picMkLst>
            <pc:docMk/>
            <pc:sldMk cId="211949232" sldId="261"/>
            <ac:picMk id="6" creationId="{CFEDB5B0-A45B-3678-2EE8-A5B76D99453C}"/>
          </ac:picMkLst>
        </pc:picChg>
        <pc:picChg chg="add mod ord">
          <ac:chgData name="Schneider Felix Christian" userId="d7183f99-f1f0-4533-86fa-87a2c40c4bb1" providerId="ADAL" clId="{AAF17E42-03AE-4E92-927E-71889805B4C3}" dt="2023-09-07T07:02:12.087" v="875" actId="26606"/>
          <ac:picMkLst>
            <pc:docMk/>
            <pc:sldMk cId="211949232" sldId="261"/>
            <ac:picMk id="8" creationId="{4711541B-E4C1-E5F1-F445-99D1EA98B16E}"/>
          </ac:picMkLst>
        </pc:picChg>
        <pc:cxnChg chg="add">
          <ac:chgData name="Schneider Felix Christian" userId="d7183f99-f1f0-4533-86fa-87a2c40c4bb1" providerId="ADAL" clId="{AAF17E42-03AE-4E92-927E-71889805B4C3}" dt="2023-09-07T07:02:12.087" v="875" actId="26606"/>
          <ac:cxnSpMkLst>
            <pc:docMk/>
            <pc:sldMk cId="211949232" sldId="261"/>
            <ac:cxnSpMk id="13" creationId="{D8689CE0-64D2-447C-9C1F-872D111D8AC3}"/>
          </ac:cxnSpMkLst>
        </pc:cxnChg>
        <pc:cxnChg chg="add">
          <ac:chgData name="Schneider Felix Christian" userId="d7183f99-f1f0-4533-86fa-87a2c40c4bb1" providerId="ADAL" clId="{AAF17E42-03AE-4E92-927E-71889805B4C3}" dt="2023-09-07T07:02:12.087" v="875" actId="26606"/>
          <ac:cxnSpMkLst>
            <pc:docMk/>
            <pc:sldMk cId="211949232" sldId="261"/>
            <ac:cxnSpMk id="17" creationId="{F0748755-DDBC-46D0-91EC-1212A8EE2B40}"/>
          </ac:cxnSpMkLst>
        </pc:cxnChg>
        <pc:cxnChg chg="del">
          <ac:chgData name="Schneider Felix Christian" userId="d7183f99-f1f0-4533-86fa-87a2c40c4bb1" providerId="ADAL" clId="{AAF17E42-03AE-4E92-927E-71889805B4C3}" dt="2023-09-07T06:43:52.321" v="133"/>
          <ac:cxnSpMkLst>
            <pc:docMk/>
            <pc:sldMk cId="211949232" sldId="261"/>
            <ac:cxnSpMk id="19" creationId="{D8689CE0-64D2-447C-9C1F-872D111D8AC3}"/>
          </ac:cxnSpMkLst>
        </pc:cxnChg>
        <pc:cxnChg chg="del">
          <ac:chgData name="Schneider Felix Christian" userId="d7183f99-f1f0-4533-86fa-87a2c40c4bb1" providerId="ADAL" clId="{AAF17E42-03AE-4E92-927E-71889805B4C3}" dt="2023-09-07T06:43:52.321" v="133"/>
          <ac:cxnSpMkLst>
            <pc:docMk/>
            <pc:sldMk cId="211949232" sldId="261"/>
            <ac:cxnSpMk id="21" creationId="{F0748755-DDBC-46D0-91EC-1212A8EE2B40}"/>
          </ac:cxnSpMkLst>
        </pc:cxnChg>
      </pc:sldChg>
      <pc:sldChg chg="addSp delSp modSp add mod setBg delDesignElem">
        <pc:chgData name="Schneider Felix Christian" userId="d7183f99-f1f0-4533-86fa-87a2c40c4bb1" providerId="ADAL" clId="{AAF17E42-03AE-4E92-927E-71889805B4C3}" dt="2023-09-07T07:02:43.663" v="878" actId="26606"/>
        <pc:sldMkLst>
          <pc:docMk/>
          <pc:sldMk cId="999523160" sldId="262"/>
        </pc:sldMkLst>
        <pc:spChg chg="mod">
          <ac:chgData name="Schneider Felix Christian" userId="d7183f99-f1f0-4533-86fa-87a2c40c4bb1" providerId="ADAL" clId="{AAF17E42-03AE-4E92-927E-71889805B4C3}" dt="2023-09-07T06:54:51.595" v="676" actId="20577"/>
          <ac:spMkLst>
            <pc:docMk/>
            <pc:sldMk cId="999523160" sldId="262"/>
            <ac:spMk id="2" creationId="{89696EDA-D6EF-5464-91DF-8DA9D66162A5}"/>
          </ac:spMkLst>
        </pc:spChg>
        <pc:spChg chg="mod">
          <ac:chgData name="Schneider Felix Christian" userId="d7183f99-f1f0-4533-86fa-87a2c40c4bb1" providerId="ADAL" clId="{AAF17E42-03AE-4E92-927E-71889805B4C3}" dt="2023-09-07T06:59:18.772" v="844" actId="20577"/>
          <ac:spMkLst>
            <pc:docMk/>
            <pc:sldMk cId="999523160" sldId="262"/>
            <ac:spMk id="3" creationId="{F4412E61-8A1F-9C2D-8A33-AC33CFDADE52}"/>
          </ac:spMkLst>
        </pc:spChg>
        <pc:spChg chg="add del mod">
          <ac:chgData name="Schneider Felix Christian" userId="d7183f99-f1f0-4533-86fa-87a2c40c4bb1" providerId="ADAL" clId="{AAF17E42-03AE-4E92-927E-71889805B4C3}" dt="2023-09-07T07:02:38.649" v="877" actId="931"/>
          <ac:spMkLst>
            <pc:docMk/>
            <pc:sldMk cId="999523160" sldId="262"/>
            <ac:spMk id="5" creationId="{06DE0A3B-87AD-F51C-A53D-1DF44BBDB979}"/>
          </ac:spMkLst>
        </pc:spChg>
        <pc:spChg chg="add">
          <ac:chgData name="Schneider Felix Christian" userId="d7183f99-f1f0-4533-86fa-87a2c40c4bb1" providerId="ADAL" clId="{AAF17E42-03AE-4E92-927E-71889805B4C3}" dt="2023-09-07T07:02:43.663" v="878" actId="26606"/>
          <ac:spMkLst>
            <pc:docMk/>
            <pc:sldMk cId="999523160" sldId="262"/>
            <ac:spMk id="15" creationId="{A3B168A7-66FE-4359-9866-CBB841A729E6}"/>
          </ac:spMkLst>
        </pc:spChg>
        <pc:spChg chg="del">
          <ac:chgData name="Schneider Felix Christian" userId="d7183f99-f1f0-4533-86fa-87a2c40c4bb1" providerId="ADAL" clId="{AAF17E42-03AE-4E92-927E-71889805B4C3}" dt="2023-09-07T06:43:58.088" v="141"/>
          <ac:spMkLst>
            <pc:docMk/>
            <pc:sldMk cId="999523160" sldId="262"/>
            <ac:spMk id="20" creationId="{A3B168A7-66FE-4359-9866-CBB841A729E6}"/>
          </ac:spMkLst>
        </pc:spChg>
        <pc:picChg chg="del">
          <ac:chgData name="Schneider Felix Christian" userId="d7183f99-f1f0-4533-86fa-87a2c40c4bb1" providerId="ADAL" clId="{AAF17E42-03AE-4E92-927E-71889805B4C3}" dt="2023-09-07T07:02:19.927" v="876" actId="478"/>
          <ac:picMkLst>
            <pc:docMk/>
            <pc:sldMk cId="999523160" sldId="262"/>
            <ac:picMk id="6" creationId="{CFEDB5B0-A45B-3678-2EE8-A5B76D99453C}"/>
          </ac:picMkLst>
        </pc:picChg>
        <pc:picChg chg="add mod">
          <ac:chgData name="Schneider Felix Christian" userId="d7183f99-f1f0-4533-86fa-87a2c40c4bb1" providerId="ADAL" clId="{AAF17E42-03AE-4E92-927E-71889805B4C3}" dt="2023-09-07T07:02:43.663" v="878" actId="26606"/>
          <ac:picMkLst>
            <pc:docMk/>
            <pc:sldMk cId="999523160" sldId="262"/>
            <ac:picMk id="8" creationId="{D48B942A-1F2F-B8E9-EFAD-73C25ADC8633}"/>
          </ac:picMkLst>
        </pc:picChg>
        <pc:cxnChg chg="add">
          <ac:chgData name="Schneider Felix Christian" userId="d7183f99-f1f0-4533-86fa-87a2c40c4bb1" providerId="ADAL" clId="{AAF17E42-03AE-4E92-927E-71889805B4C3}" dt="2023-09-07T07:02:43.663" v="878" actId="26606"/>
          <ac:cxnSpMkLst>
            <pc:docMk/>
            <pc:sldMk cId="999523160" sldId="262"/>
            <ac:cxnSpMk id="13" creationId="{D8689CE0-64D2-447C-9C1F-872D111D8AC3}"/>
          </ac:cxnSpMkLst>
        </pc:cxnChg>
        <pc:cxnChg chg="add">
          <ac:chgData name="Schneider Felix Christian" userId="d7183f99-f1f0-4533-86fa-87a2c40c4bb1" providerId="ADAL" clId="{AAF17E42-03AE-4E92-927E-71889805B4C3}" dt="2023-09-07T07:02:43.663" v="878" actId="26606"/>
          <ac:cxnSpMkLst>
            <pc:docMk/>
            <pc:sldMk cId="999523160" sldId="262"/>
            <ac:cxnSpMk id="17" creationId="{F0748755-DDBC-46D0-91EC-1212A8EE2B40}"/>
          </ac:cxnSpMkLst>
        </pc:cxnChg>
        <pc:cxnChg chg="del">
          <ac:chgData name="Schneider Felix Christian" userId="d7183f99-f1f0-4533-86fa-87a2c40c4bb1" providerId="ADAL" clId="{AAF17E42-03AE-4E92-927E-71889805B4C3}" dt="2023-09-07T06:43:58.088" v="141"/>
          <ac:cxnSpMkLst>
            <pc:docMk/>
            <pc:sldMk cId="999523160" sldId="262"/>
            <ac:cxnSpMk id="19" creationId="{D8689CE0-64D2-447C-9C1F-872D111D8AC3}"/>
          </ac:cxnSpMkLst>
        </pc:cxnChg>
        <pc:cxnChg chg="del">
          <ac:chgData name="Schneider Felix Christian" userId="d7183f99-f1f0-4533-86fa-87a2c40c4bb1" providerId="ADAL" clId="{AAF17E42-03AE-4E92-927E-71889805B4C3}" dt="2023-09-07T06:43:58.088" v="141"/>
          <ac:cxnSpMkLst>
            <pc:docMk/>
            <pc:sldMk cId="999523160" sldId="262"/>
            <ac:cxnSpMk id="21" creationId="{F0748755-DDBC-46D0-91EC-1212A8EE2B40}"/>
          </ac:cxnSpMkLst>
        </pc:cxnChg>
      </pc:sldChg>
      <pc:sldChg chg="delSp add del setBg delDesignElem">
        <pc:chgData name="Schneider Felix Christian" userId="d7183f99-f1f0-4533-86fa-87a2c40c4bb1" providerId="ADAL" clId="{AAF17E42-03AE-4E92-927E-71889805B4C3}" dt="2023-09-07T06:43:55.707" v="139" actId="47"/>
        <pc:sldMkLst>
          <pc:docMk/>
          <pc:sldMk cId="2247331595" sldId="262"/>
        </pc:sldMkLst>
        <pc:spChg chg="del">
          <ac:chgData name="Schneider Felix Christian" userId="d7183f99-f1f0-4533-86fa-87a2c40c4bb1" providerId="ADAL" clId="{AAF17E42-03AE-4E92-927E-71889805B4C3}" dt="2023-09-07T06:43:52.459" v="135"/>
          <ac:spMkLst>
            <pc:docMk/>
            <pc:sldMk cId="2247331595" sldId="262"/>
            <ac:spMk id="20" creationId="{A3B168A7-66FE-4359-9866-CBB841A729E6}"/>
          </ac:spMkLst>
        </pc:spChg>
        <pc:cxnChg chg="del">
          <ac:chgData name="Schneider Felix Christian" userId="d7183f99-f1f0-4533-86fa-87a2c40c4bb1" providerId="ADAL" clId="{AAF17E42-03AE-4E92-927E-71889805B4C3}" dt="2023-09-07T06:43:52.459" v="135"/>
          <ac:cxnSpMkLst>
            <pc:docMk/>
            <pc:sldMk cId="2247331595" sldId="262"/>
            <ac:cxnSpMk id="19" creationId="{D8689CE0-64D2-447C-9C1F-872D111D8AC3}"/>
          </ac:cxnSpMkLst>
        </pc:cxnChg>
        <pc:cxnChg chg="del">
          <ac:chgData name="Schneider Felix Christian" userId="d7183f99-f1f0-4533-86fa-87a2c40c4bb1" providerId="ADAL" clId="{AAF17E42-03AE-4E92-927E-71889805B4C3}" dt="2023-09-07T06:43:52.459" v="135"/>
          <ac:cxnSpMkLst>
            <pc:docMk/>
            <pc:sldMk cId="2247331595" sldId="262"/>
            <ac:cxnSpMk id="21" creationId="{F0748755-DDBC-46D0-91EC-1212A8EE2B40}"/>
          </ac:cxnSpMkLst>
        </pc:cxnChg>
      </pc:sldChg>
      <pc:sldChg chg="modSp new del mod">
        <pc:chgData name="Schneider Felix Christian" userId="d7183f99-f1f0-4533-86fa-87a2c40c4bb1" providerId="ADAL" clId="{AAF17E42-03AE-4E92-927E-71889805B4C3}" dt="2023-09-07T07:04:13.610" v="914" actId="2696"/>
        <pc:sldMkLst>
          <pc:docMk/>
          <pc:sldMk cId="1122583461" sldId="263"/>
        </pc:sldMkLst>
        <pc:spChg chg="mod">
          <ac:chgData name="Schneider Felix Christian" userId="d7183f99-f1f0-4533-86fa-87a2c40c4bb1" providerId="ADAL" clId="{AAF17E42-03AE-4E92-927E-71889805B4C3}" dt="2023-09-07T07:03:12.130" v="884" actId="20577"/>
          <ac:spMkLst>
            <pc:docMk/>
            <pc:sldMk cId="1122583461" sldId="263"/>
            <ac:spMk id="2" creationId="{E9BDBD8A-8EFC-B79B-6318-0709E5CD8B11}"/>
          </ac:spMkLst>
        </pc:spChg>
        <pc:spChg chg="mod">
          <ac:chgData name="Schneider Felix Christian" userId="d7183f99-f1f0-4533-86fa-87a2c40c4bb1" providerId="ADAL" clId="{AAF17E42-03AE-4E92-927E-71889805B4C3}" dt="2023-09-07T07:03:53.979" v="909" actId="20577"/>
          <ac:spMkLst>
            <pc:docMk/>
            <pc:sldMk cId="1122583461" sldId="263"/>
            <ac:spMk id="3" creationId="{7FE10810-D72C-FF4F-8196-4972AC3C4AB5}"/>
          </ac:spMkLst>
        </pc:spChg>
      </pc:sldChg>
      <pc:sldChg chg="delSp add del setBg delDesignElem">
        <pc:chgData name="Schneider Felix Christian" userId="d7183f99-f1f0-4533-86fa-87a2c40c4bb1" providerId="ADAL" clId="{AAF17E42-03AE-4E92-927E-71889805B4C3}" dt="2023-09-07T06:43:54.993" v="138" actId="47"/>
        <pc:sldMkLst>
          <pc:docMk/>
          <pc:sldMk cId="1686487533" sldId="263"/>
        </pc:sldMkLst>
        <pc:spChg chg="del">
          <ac:chgData name="Schneider Felix Christian" userId="d7183f99-f1f0-4533-86fa-87a2c40c4bb1" providerId="ADAL" clId="{AAF17E42-03AE-4E92-927E-71889805B4C3}" dt="2023-09-07T06:43:52.591" v="137"/>
          <ac:spMkLst>
            <pc:docMk/>
            <pc:sldMk cId="1686487533" sldId="263"/>
            <ac:spMk id="20" creationId="{A3B168A7-66FE-4359-9866-CBB841A729E6}"/>
          </ac:spMkLst>
        </pc:spChg>
        <pc:cxnChg chg="del">
          <ac:chgData name="Schneider Felix Christian" userId="d7183f99-f1f0-4533-86fa-87a2c40c4bb1" providerId="ADAL" clId="{AAF17E42-03AE-4E92-927E-71889805B4C3}" dt="2023-09-07T06:43:52.591" v="137"/>
          <ac:cxnSpMkLst>
            <pc:docMk/>
            <pc:sldMk cId="1686487533" sldId="263"/>
            <ac:cxnSpMk id="19" creationId="{D8689CE0-64D2-447C-9C1F-872D111D8AC3}"/>
          </ac:cxnSpMkLst>
        </pc:cxnChg>
        <pc:cxnChg chg="del">
          <ac:chgData name="Schneider Felix Christian" userId="d7183f99-f1f0-4533-86fa-87a2c40c4bb1" providerId="ADAL" clId="{AAF17E42-03AE-4E92-927E-71889805B4C3}" dt="2023-09-07T06:43:52.591" v="137"/>
          <ac:cxnSpMkLst>
            <pc:docMk/>
            <pc:sldMk cId="1686487533" sldId="263"/>
            <ac:cxnSpMk id="21" creationId="{F0748755-DDBC-46D0-91EC-1212A8EE2B40}"/>
          </ac:cxnSpMkLst>
        </pc:cxnChg>
      </pc:sldChg>
      <pc:sldChg chg="addSp delSp modSp new mod setBg">
        <pc:chgData name="Schneider Felix Christian" userId="d7183f99-f1f0-4533-86fa-87a2c40c4bb1" providerId="ADAL" clId="{AAF17E42-03AE-4E92-927E-71889805B4C3}" dt="2023-09-07T07:04:36.477" v="918" actId="26606"/>
        <pc:sldMkLst>
          <pc:docMk/>
          <pc:sldMk cId="1516520168" sldId="264"/>
        </pc:sldMkLst>
        <pc:spChg chg="mod ord">
          <ac:chgData name="Schneider Felix Christian" userId="d7183f99-f1f0-4533-86fa-87a2c40c4bb1" providerId="ADAL" clId="{AAF17E42-03AE-4E92-927E-71889805B4C3}" dt="2023-09-07T07:04:36.477" v="918" actId="26606"/>
          <ac:spMkLst>
            <pc:docMk/>
            <pc:sldMk cId="1516520168" sldId="264"/>
            <ac:spMk id="2" creationId="{3896CBB5-C6F6-2E07-AB44-8027AD56B9F9}"/>
          </ac:spMkLst>
        </pc:spChg>
        <pc:spChg chg="del">
          <ac:chgData name="Schneider Felix Christian" userId="d7183f99-f1f0-4533-86fa-87a2c40c4bb1" providerId="ADAL" clId="{AAF17E42-03AE-4E92-927E-71889805B4C3}" dt="2023-09-07T07:04:29.742" v="915" actId="931"/>
          <ac:spMkLst>
            <pc:docMk/>
            <pc:sldMk cId="1516520168" sldId="264"/>
            <ac:spMk id="3" creationId="{7FA5D73F-BDBC-7C24-847D-738992A1A22B}"/>
          </ac:spMkLst>
        </pc:spChg>
        <pc:spChg chg="add del">
          <ac:chgData name="Schneider Felix Christian" userId="d7183f99-f1f0-4533-86fa-87a2c40c4bb1" providerId="ADAL" clId="{AAF17E42-03AE-4E92-927E-71889805B4C3}" dt="2023-09-07T07:04:35.741" v="917" actId="26606"/>
          <ac:spMkLst>
            <pc:docMk/>
            <pc:sldMk cId="1516520168" sldId="264"/>
            <ac:spMk id="12" creationId="{9BE9CBBE-AC27-4CB2-9A8C-6DA97C8514B0}"/>
          </ac:spMkLst>
        </pc:spChg>
        <pc:spChg chg="add del">
          <ac:chgData name="Schneider Felix Christian" userId="d7183f99-f1f0-4533-86fa-87a2c40c4bb1" providerId="ADAL" clId="{AAF17E42-03AE-4E92-927E-71889805B4C3}" dt="2023-09-07T07:04:35.741" v="917" actId="26606"/>
          <ac:spMkLst>
            <pc:docMk/>
            <pc:sldMk cId="1516520168" sldId="264"/>
            <ac:spMk id="14" creationId="{1510558D-AB62-4468-A217-6D39626A6767}"/>
          </ac:spMkLst>
        </pc:spChg>
        <pc:spChg chg="add del">
          <ac:chgData name="Schneider Felix Christian" userId="d7183f99-f1f0-4533-86fa-87a2c40c4bb1" providerId="ADAL" clId="{AAF17E42-03AE-4E92-927E-71889805B4C3}" dt="2023-09-07T07:04:35.741" v="917" actId="26606"/>
          <ac:spMkLst>
            <pc:docMk/>
            <pc:sldMk cId="1516520168" sldId="264"/>
            <ac:spMk id="16" creationId="{BF0EF3CC-90B1-4D25-8757-67F368728EB3}"/>
          </ac:spMkLst>
        </pc:spChg>
        <pc:spChg chg="add">
          <ac:chgData name="Schneider Felix Christian" userId="d7183f99-f1f0-4533-86fa-87a2c40c4bb1" providerId="ADAL" clId="{AAF17E42-03AE-4E92-927E-71889805B4C3}" dt="2023-09-07T07:04:36.477" v="918" actId="26606"/>
          <ac:spMkLst>
            <pc:docMk/>
            <pc:sldMk cId="1516520168" sldId="264"/>
            <ac:spMk id="21" creationId="{F96187D8-B32D-4D1A-8C48-A15933DDCD8C}"/>
          </ac:spMkLst>
        </pc:spChg>
        <pc:spChg chg="add">
          <ac:chgData name="Schneider Felix Christian" userId="d7183f99-f1f0-4533-86fa-87a2c40c4bb1" providerId="ADAL" clId="{AAF17E42-03AE-4E92-927E-71889805B4C3}" dt="2023-09-07T07:04:36.477" v="918" actId="26606"/>
          <ac:spMkLst>
            <pc:docMk/>
            <pc:sldMk cId="1516520168" sldId="264"/>
            <ac:spMk id="22" creationId="{D019BB32-A409-4C93-9090-8BDDC45E5796}"/>
          </ac:spMkLst>
        </pc:spChg>
        <pc:spChg chg="add">
          <ac:chgData name="Schneider Felix Christian" userId="d7183f99-f1f0-4533-86fa-87a2c40c4bb1" providerId="ADAL" clId="{AAF17E42-03AE-4E92-927E-71889805B4C3}" dt="2023-09-07T07:04:36.477" v="918" actId="26606"/>
          <ac:spMkLst>
            <pc:docMk/>
            <pc:sldMk cId="1516520168" sldId="264"/>
            <ac:spMk id="24" creationId="{74ED70DB-1943-4E5C-A1B6-D49DFE44028B}"/>
          </ac:spMkLst>
        </pc:spChg>
        <pc:picChg chg="add mod">
          <ac:chgData name="Schneider Felix Christian" userId="d7183f99-f1f0-4533-86fa-87a2c40c4bb1" providerId="ADAL" clId="{AAF17E42-03AE-4E92-927E-71889805B4C3}" dt="2023-09-07T07:04:36.477" v="918" actId="26606"/>
          <ac:picMkLst>
            <pc:docMk/>
            <pc:sldMk cId="1516520168" sldId="264"/>
            <ac:picMk id="5" creationId="{7F9D3DBE-4FC9-0B89-B8FA-F7B5D015FAAB}"/>
          </ac:picMkLst>
        </pc:picChg>
        <pc:cxnChg chg="add del">
          <ac:chgData name="Schneider Felix Christian" userId="d7183f99-f1f0-4533-86fa-87a2c40c4bb1" providerId="ADAL" clId="{AAF17E42-03AE-4E92-927E-71889805B4C3}" dt="2023-09-07T07:04:35.741" v="917" actId="26606"/>
          <ac:cxnSpMkLst>
            <pc:docMk/>
            <pc:sldMk cId="1516520168" sldId="264"/>
            <ac:cxnSpMk id="10" creationId="{D8689CE0-64D2-447C-9C1F-872D111D8AC3}"/>
          </ac:cxnSpMkLst>
        </pc:cxnChg>
        <pc:cxnChg chg="add del">
          <ac:chgData name="Schneider Felix Christian" userId="d7183f99-f1f0-4533-86fa-87a2c40c4bb1" providerId="ADAL" clId="{AAF17E42-03AE-4E92-927E-71889805B4C3}" dt="2023-09-07T07:04:35.741" v="917" actId="26606"/>
          <ac:cxnSpMkLst>
            <pc:docMk/>
            <pc:sldMk cId="1516520168" sldId="264"/>
            <ac:cxnSpMk id="18" creationId="{B0AA360F-DECB-4836-8FB6-22C4BC3FB02D}"/>
          </ac:cxnSpMkLst>
        </pc:cxnChg>
        <pc:cxnChg chg="add">
          <ac:chgData name="Schneider Felix Christian" userId="d7183f99-f1f0-4533-86fa-87a2c40c4bb1" providerId="ADAL" clId="{AAF17E42-03AE-4E92-927E-71889805B4C3}" dt="2023-09-07T07:04:36.477" v="918" actId="26606"/>
          <ac:cxnSpMkLst>
            <pc:docMk/>
            <pc:sldMk cId="1516520168" sldId="264"/>
            <ac:cxnSpMk id="20" creationId="{D8689CE0-64D2-447C-9C1F-872D111D8AC3}"/>
          </ac:cxnSpMkLst>
        </pc:cxnChg>
        <pc:cxnChg chg="add">
          <ac:chgData name="Schneider Felix Christian" userId="d7183f99-f1f0-4533-86fa-87a2c40c4bb1" providerId="ADAL" clId="{AAF17E42-03AE-4E92-927E-71889805B4C3}" dt="2023-09-07T07:04:36.477" v="918" actId="26606"/>
          <ac:cxnSpMkLst>
            <pc:docMk/>
            <pc:sldMk cId="1516520168" sldId="264"/>
            <ac:cxnSpMk id="23" creationId="{B0AA360F-DECB-4836-8FB6-22C4BC3FB02D}"/>
          </ac:cxnSpMkLst>
        </pc:cxnChg>
      </pc:sldChg>
      <pc:sldMasterChg chg="del delSldLayout">
        <pc:chgData name="Schneider Felix Christian" userId="d7183f99-f1f0-4533-86fa-87a2c40c4bb1" providerId="ADAL" clId="{AAF17E42-03AE-4E92-927E-71889805B4C3}" dt="2023-09-07T06:34:24.534" v="1" actId="26606"/>
        <pc:sldMasterMkLst>
          <pc:docMk/>
          <pc:sldMasterMk cId="2852437026" sldId="2147483648"/>
        </pc:sldMasterMkLst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1367595640" sldId="2147483649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3985399934" sldId="2147483650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2713335255" sldId="2147483651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616149792" sldId="2147483652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3074809783" sldId="2147483653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3602148481" sldId="2147483654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4171983074" sldId="2147483655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2746718031" sldId="2147483656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1285693588" sldId="2147483657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460168312" sldId="2147483658"/>
          </pc:sldLayoutMkLst>
        </pc:sldLayoutChg>
        <pc:sldLayoutChg chg="del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2852437026" sldId="2147483648"/>
            <pc:sldLayoutMk cId="638541099" sldId="2147483659"/>
          </pc:sldLayoutMkLst>
        </pc:sldLayoutChg>
      </pc:sldMasterChg>
      <pc:sldMasterChg chg="add addSldLayout">
        <pc:chgData name="Schneider Felix Christian" userId="d7183f99-f1f0-4533-86fa-87a2c40c4bb1" providerId="ADAL" clId="{AAF17E42-03AE-4E92-927E-71889805B4C3}" dt="2023-09-07T06:34:24.534" v="1" actId="26606"/>
        <pc:sldMasterMkLst>
          <pc:docMk/>
          <pc:sldMasterMk cId="830810062" sldId="2147483725"/>
        </pc:sldMasterMkLst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2392631681" sldId="2147483714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1163772909" sldId="2147483715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3847688244" sldId="2147483716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2569632158" sldId="2147483717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484422785" sldId="2147483718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1117110911" sldId="2147483719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936952078" sldId="2147483720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294842991" sldId="2147483721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3527520227" sldId="2147483722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2916519658" sldId="2147483723"/>
          </pc:sldLayoutMkLst>
        </pc:sldLayoutChg>
        <pc:sldLayoutChg chg="add">
          <pc:chgData name="Schneider Felix Christian" userId="d7183f99-f1f0-4533-86fa-87a2c40c4bb1" providerId="ADAL" clId="{AAF17E42-03AE-4E92-927E-71889805B4C3}" dt="2023-09-07T06:34:24.534" v="1" actId="26606"/>
          <pc:sldLayoutMkLst>
            <pc:docMk/>
            <pc:sldMasterMk cId="830810062" sldId="2147483725"/>
            <pc:sldLayoutMk cId="1745188136" sldId="2147483724"/>
          </pc:sldLayoutMkLst>
        </pc:sldLayoutChg>
      </pc:sldMasterChg>
    </pc:docChg>
  </pc:docChgLst>
  <pc:docChgLst>
    <pc:chgData name="Schneider Felix Christian" userId="d7183f99-f1f0-4533-86fa-87a2c40c4bb1" providerId="ADAL" clId="{602DEEA9-B77B-4BC5-A00E-C621F2E1A71C}"/>
    <pc:docChg chg="addSld modSld">
      <pc:chgData name="Schneider Felix Christian" userId="d7183f99-f1f0-4533-86fa-87a2c40c4bb1" providerId="ADAL" clId="{602DEEA9-B77B-4BC5-A00E-C621F2E1A71C}" dt="2023-09-28T05:43:11.460" v="68" actId="20577"/>
      <pc:docMkLst>
        <pc:docMk/>
      </pc:docMkLst>
      <pc:sldChg chg="modSp new mod">
        <pc:chgData name="Schneider Felix Christian" userId="d7183f99-f1f0-4533-86fa-87a2c40c4bb1" providerId="ADAL" clId="{602DEEA9-B77B-4BC5-A00E-C621F2E1A71C}" dt="2023-09-28T05:43:11.460" v="68" actId="20577"/>
        <pc:sldMkLst>
          <pc:docMk/>
          <pc:sldMk cId="1840754111" sldId="265"/>
        </pc:sldMkLst>
        <pc:spChg chg="mod">
          <ac:chgData name="Schneider Felix Christian" userId="d7183f99-f1f0-4533-86fa-87a2c40c4bb1" providerId="ADAL" clId="{602DEEA9-B77B-4BC5-A00E-C621F2E1A71C}" dt="2023-09-28T05:42:57.199" v="8" actId="20577"/>
          <ac:spMkLst>
            <pc:docMk/>
            <pc:sldMk cId="1840754111" sldId="265"/>
            <ac:spMk id="2" creationId="{F331C97E-6750-946B-768F-F2DDA237E692}"/>
          </ac:spMkLst>
        </pc:spChg>
        <pc:spChg chg="mod">
          <ac:chgData name="Schneider Felix Christian" userId="d7183f99-f1f0-4533-86fa-87a2c40c4bb1" providerId="ADAL" clId="{602DEEA9-B77B-4BC5-A00E-C621F2E1A71C}" dt="2023-09-28T05:43:11.460" v="68" actId="20577"/>
          <ac:spMkLst>
            <pc:docMk/>
            <pc:sldMk cId="1840754111" sldId="265"/>
            <ac:spMk id="3" creationId="{4358F8D7-AFA2-841C-E07C-1FB4D67DB31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5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3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11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20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1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8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2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3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1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E9CBBE-AC27-4CB2-9A8C-6DA97C85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uzzles in Plastikfiguren">
            <a:extLst>
              <a:ext uri="{FF2B5EF4-FFF2-40B4-BE49-F238E27FC236}">
                <a16:creationId xmlns:a16="http://schemas.microsoft.com/office/drawing/2014/main" id="{C6DDB718-4D99-23A7-F361-5CA4D2C44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264" b="135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10558D-AB62-4468-A217-6D39626A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922924"/>
          </a:xfrm>
          <a:prstGeom prst="rect">
            <a:avLst/>
          </a:prstGeom>
          <a:gradFill>
            <a:gsLst>
              <a:gs pos="1000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0CA50F-F83F-692D-B4A8-408E338D1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078992"/>
            <a:ext cx="10241280" cy="2732775"/>
          </a:xfrm>
        </p:spPr>
        <p:txBody>
          <a:bodyPr anchor="t">
            <a:normAutofit/>
          </a:bodyPr>
          <a:lstStyle/>
          <a:p>
            <a:r>
              <a:rPr lang="de-DE" sz="8000">
                <a:solidFill>
                  <a:srgbClr val="FFFFFF"/>
                </a:solidFill>
              </a:rPr>
              <a:t>Relocating</a:t>
            </a:r>
            <a:r>
              <a:rPr lang="de-DE" sz="8000" dirty="0">
                <a:solidFill>
                  <a:srgbClr val="FFFFFF"/>
                </a:solidFill>
              </a:rPr>
              <a:t> </a:t>
            </a:r>
            <a:r>
              <a:rPr lang="de-DE" sz="8000">
                <a:solidFill>
                  <a:srgbClr val="FFFFFF"/>
                </a:solidFill>
              </a:rPr>
              <a:t>Abroad</a:t>
            </a:r>
            <a:endParaRPr lang="de-AT" sz="8000" dirty="0">
              <a:solidFill>
                <a:srgbClr val="FFFFFF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F0EF3CC-90B1-4D25-8757-67F368728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72001"/>
            <a:ext cx="12192000" cy="2285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E089D0-3186-A2E1-C16A-832BE2F75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917" y="5025066"/>
            <a:ext cx="9922891" cy="902673"/>
          </a:xfrm>
        </p:spPr>
        <p:txBody>
          <a:bodyPr anchor="b">
            <a:normAutofit/>
          </a:bodyPr>
          <a:lstStyle/>
          <a:p>
            <a:r>
              <a:rPr lang="de-DE"/>
              <a:t>Magnus, Lotz &amp; Felix</a:t>
            </a:r>
            <a:endParaRPr lang="de-AT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5585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6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1C97E-6750-946B-768F-F2DDA237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58F8D7-AFA2-841C-E07C-1FB4D67DB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  <a:p>
            <a:r>
              <a:rPr lang="de-DE" dirty="0" err="1"/>
              <a:t>Relocation</a:t>
            </a:r>
            <a:endParaRPr lang="de-DE" dirty="0"/>
          </a:p>
          <a:p>
            <a:r>
              <a:rPr lang="de-DE" dirty="0" err="1"/>
              <a:t>Plannung</a:t>
            </a:r>
            <a:endParaRPr lang="de-DE" dirty="0"/>
          </a:p>
          <a:p>
            <a:r>
              <a:rPr lang="de-DE" dirty="0" err="1"/>
              <a:t>Finances</a:t>
            </a:r>
            <a:endParaRPr lang="de-DE" dirty="0"/>
          </a:p>
          <a:p>
            <a:r>
              <a:rPr lang="de-DE" dirty="0"/>
              <a:t>Details</a:t>
            </a:r>
          </a:p>
          <a:p>
            <a:r>
              <a:rPr lang="de-DE" dirty="0"/>
              <a:t>Networking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4075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96EDA-D6EF-5464-91DF-8DA9D661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Expectations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12E61-8A1F-9C2D-8A33-AC33CFDA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204755"/>
            <a:ext cx="3675826" cy="29575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/>
              <a:t>What you gain</a:t>
            </a:r>
          </a:p>
          <a:p>
            <a:r>
              <a:rPr lang="en-US"/>
              <a:t>Difference in life</a:t>
            </a:r>
          </a:p>
        </p:txBody>
      </p:sp>
      <p:pic>
        <p:nvPicPr>
          <p:cNvPr id="23" name="Inhaltsplatzhalter 22" descr="Reihe von Zahnbürsten">
            <a:extLst>
              <a:ext uri="{FF2B5EF4-FFF2-40B4-BE49-F238E27FC236}">
                <a16:creationId xmlns:a16="http://schemas.microsoft.com/office/drawing/2014/main" id="{9CAC0486-0324-0CAF-A5ED-DDD6648DE9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r="22024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96EDA-D6EF-5464-91DF-8DA9D661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Relocation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12E61-8A1F-9C2D-8A33-AC33CFDA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204755"/>
            <a:ext cx="3675826" cy="29575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Paperwork beforehand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Accommodation</a:t>
            </a:r>
          </a:p>
          <a:p>
            <a:r>
              <a:rPr lang="en-US" dirty="0"/>
              <a:t>Prepare in advance</a:t>
            </a:r>
          </a:p>
        </p:txBody>
      </p:sp>
      <p:pic>
        <p:nvPicPr>
          <p:cNvPr id="8" name="Inhaltsplatzhalter 7" descr="Kakteen in der Wildnis">
            <a:extLst>
              <a:ext uri="{FF2B5EF4-FFF2-40B4-BE49-F238E27FC236}">
                <a16:creationId xmlns:a16="http://schemas.microsoft.com/office/drawing/2014/main" id="{4EC1A99F-66DB-3981-2CD6-478386958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r="27176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96EDA-D6EF-5464-91DF-8DA9D661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Planning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12E61-8A1F-9C2D-8A33-AC33CFDA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204755"/>
            <a:ext cx="3675826" cy="29575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Choose belongings beforehand</a:t>
            </a:r>
          </a:p>
          <a:p>
            <a:r>
              <a:rPr lang="en-US" dirty="0"/>
              <a:t>Organize transport of bulky items</a:t>
            </a:r>
          </a:p>
          <a:p>
            <a:r>
              <a:rPr lang="en-US" dirty="0"/>
              <a:t>Hire removal firm</a:t>
            </a:r>
          </a:p>
        </p:txBody>
      </p:sp>
      <p:pic>
        <p:nvPicPr>
          <p:cNvPr id="47" name="Inhaltsplatzhalter 46" descr="Person, die an einem Tisch steht und an Papieren arbeitet">
            <a:extLst>
              <a:ext uri="{FF2B5EF4-FFF2-40B4-BE49-F238E27FC236}">
                <a16:creationId xmlns:a16="http://schemas.microsoft.com/office/drawing/2014/main" id="{3965D7FE-D3D4-8ACE-DD70-8B1B82C48C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28500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96EDA-D6EF-5464-91DF-8DA9D661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Finances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12E61-8A1F-9C2D-8A33-AC33CFDA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204755"/>
            <a:ext cx="3675826" cy="29575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Draw a budget</a:t>
            </a:r>
          </a:p>
          <a:p>
            <a:r>
              <a:rPr lang="en-US" dirty="0"/>
              <a:t>New account?</a:t>
            </a:r>
          </a:p>
          <a:p>
            <a:r>
              <a:rPr lang="en-US" dirty="0"/>
              <a:t>Transaction fees</a:t>
            </a:r>
          </a:p>
          <a:p>
            <a:r>
              <a:rPr lang="en-US" dirty="0"/>
              <a:t>Cash / credit card</a:t>
            </a:r>
          </a:p>
          <a:p>
            <a:endParaRPr lang="en-US" dirty="0"/>
          </a:p>
        </p:txBody>
      </p:sp>
      <p:pic>
        <p:nvPicPr>
          <p:cNvPr id="8" name="Inhaltsplatzhalter 7" descr="Grafik">
            <a:extLst>
              <a:ext uri="{FF2B5EF4-FFF2-40B4-BE49-F238E27FC236}">
                <a16:creationId xmlns:a16="http://schemas.microsoft.com/office/drawing/2014/main" id="{4E100BF6-7F11-8DC3-4795-23C14CCC16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2" r="27184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9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96EDA-D6EF-5464-91DF-8DA9D661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Details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C8B5EE-3796-C25B-E5EF-AB6DFEF1B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3204755"/>
            <a:ext cx="3675826" cy="29575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Comply with local requirements</a:t>
            </a:r>
          </a:p>
          <a:p>
            <a:r>
              <a:rPr lang="en-US" dirty="0"/>
              <a:t>Prepare medical records</a:t>
            </a:r>
          </a:p>
          <a:p>
            <a:r>
              <a:rPr lang="en-US" dirty="0"/>
              <a:t>Inform yourself about health insurance</a:t>
            </a:r>
          </a:p>
          <a:p>
            <a:r>
              <a:rPr lang="en-US" dirty="0"/>
              <a:t>Engage professionals</a:t>
            </a:r>
          </a:p>
          <a:p>
            <a:endParaRPr lang="en-US" dirty="0"/>
          </a:p>
        </p:txBody>
      </p:sp>
      <p:pic>
        <p:nvPicPr>
          <p:cNvPr id="8" name="Inhaltsplatzhalter 7" descr="Stadtlichter in Lupe fokussiert">
            <a:extLst>
              <a:ext uri="{FF2B5EF4-FFF2-40B4-BE49-F238E27FC236}">
                <a16:creationId xmlns:a16="http://schemas.microsoft.com/office/drawing/2014/main" id="{4711541B-E4C1-E5F1-F445-99D1EA98B1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r="17304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9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96EDA-D6EF-5464-91DF-8DA9D661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12E61-8A1F-9C2D-8A33-AC33CFDA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204755"/>
            <a:ext cx="3675826" cy="29575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Socialize with peers</a:t>
            </a:r>
          </a:p>
          <a:p>
            <a:r>
              <a:rPr lang="en-US" dirty="0"/>
              <a:t>Enhance experience by making contacts</a:t>
            </a:r>
          </a:p>
          <a:p>
            <a:r>
              <a:rPr lang="en-US" dirty="0"/>
              <a:t>Find leisure activities</a:t>
            </a:r>
          </a:p>
        </p:txBody>
      </p:sp>
      <p:pic>
        <p:nvPicPr>
          <p:cNvPr id="8" name="Inhaltsplatzhalter 7" descr="Junge gemischtrassige Freunde">
            <a:extLst>
              <a:ext uri="{FF2B5EF4-FFF2-40B4-BE49-F238E27FC236}">
                <a16:creationId xmlns:a16="http://schemas.microsoft.com/office/drawing/2014/main" id="{D48B942A-1F2F-B8E9-EFAD-73C25ADC86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2" r="9551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2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F96187D8-B32D-4D1A-8C48-A15933DD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Mädchen, das einen Baum umarmt">
            <a:extLst>
              <a:ext uri="{FF2B5EF4-FFF2-40B4-BE49-F238E27FC236}">
                <a16:creationId xmlns:a16="http://schemas.microsoft.com/office/drawing/2014/main" id="{7F9D3DBE-4FC9-0B89-B8FA-F7B5D015F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3" b="840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019BB32-A409-4C93-9090-8BDDC45E5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005943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96CBB5-C6F6-2E07-AB44-8027AD56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14" y="1088571"/>
            <a:ext cx="9958356" cy="2050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>
                <a:solidFill>
                  <a:srgbClr val="FFFFFF"/>
                </a:solidFill>
              </a:rPr>
              <a:t>THX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7">
            <a:extLst>
              <a:ext uri="{FF2B5EF4-FFF2-40B4-BE49-F238E27FC236}">
                <a16:creationId xmlns:a16="http://schemas.microsoft.com/office/drawing/2014/main" id="{74ED70DB-1943-4E5C-A1B6-D49DFE44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20168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Breitbild</PresentationFormat>
  <Paragraphs>37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Neue Haas Grotesk Text Pro</vt:lpstr>
      <vt:lpstr>BjornVTI</vt:lpstr>
      <vt:lpstr>Relocating Abroad</vt:lpstr>
      <vt:lpstr>Overview</vt:lpstr>
      <vt:lpstr>Expectations</vt:lpstr>
      <vt:lpstr>Relocation</vt:lpstr>
      <vt:lpstr>Planning</vt:lpstr>
      <vt:lpstr>Finances</vt:lpstr>
      <vt:lpstr>Details</vt:lpstr>
      <vt:lpstr>Networking</vt:lpstr>
      <vt:lpstr>THX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Relocating Abroad</dc:title>
  <dc:creator>Schneider Felix Christian</dc:creator>
  <cp:lastModifiedBy>Schneider Felix Christian</cp:lastModifiedBy>
  <cp:revision>1</cp:revision>
  <dcterms:created xsi:type="dcterms:W3CDTF">2023-09-07T06:34:03Z</dcterms:created>
  <dcterms:modified xsi:type="dcterms:W3CDTF">2023-09-28T05:43:19Z</dcterms:modified>
</cp:coreProperties>
</file>